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584200" rtl="0" fontAlgn="auto" latinLnBrk="0" hangingPunct="0">
      <a:lnSpc>
        <a:spcPct val="100000"/>
      </a:lnSpc>
      <a:spcBef>
        <a:spcPts val="2400"/>
      </a:spcBef>
      <a:spcAft>
        <a:spcPts val="0"/>
      </a:spcAft>
      <a:buClrTx/>
      <a:buSzTx/>
      <a:buFontTx/>
      <a:buNone/>
      <a:tabLst/>
      <a:defRPr b="0" baseline="0" cap="none" i="0" spc="0" strike="noStrike" sz="2000" u="none" kumimoji="0" normalizeH="0">
        <a:ln>
          <a:noFill/>
        </a:ln>
        <a:solidFill>
          <a:srgbClr val="838787"/>
        </a:solidFill>
        <a:effectLst/>
        <a:uFillTx/>
        <a:latin typeface="Avenir Next Medium"/>
        <a:ea typeface="Avenir Next Medium"/>
        <a:cs typeface="Avenir Next Medium"/>
        <a:sym typeface="Avenir Next Medium"/>
      </a:defRPr>
    </a:lvl1pPr>
    <a:lvl2pPr marL="0" marR="0" indent="228600" algn="l" defTabSz="584200" rtl="0" fontAlgn="auto" latinLnBrk="0" hangingPunct="0">
      <a:lnSpc>
        <a:spcPct val="100000"/>
      </a:lnSpc>
      <a:spcBef>
        <a:spcPts val="2400"/>
      </a:spcBef>
      <a:spcAft>
        <a:spcPts val="0"/>
      </a:spcAft>
      <a:buClrTx/>
      <a:buSzTx/>
      <a:buFontTx/>
      <a:buNone/>
      <a:tabLst/>
      <a:defRPr b="0" baseline="0" cap="none" i="0" spc="0" strike="noStrike" sz="2000" u="none" kumimoji="0" normalizeH="0">
        <a:ln>
          <a:noFill/>
        </a:ln>
        <a:solidFill>
          <a:srgbClr val="838787"/>
        </a:solidFill>
        <a:effectLst/>
        <a:uFillTx/>
        <a:latin typeface="Avenir Next Medium"/>
        <a:ea typeface="Avenir Next Medium"/>
        <a:cs typeface="Avenir Next Medium"/>
        <a:sym typeface="Avenir Next Medium"/>
      </a:defRPr>
    </a:lvl2pPr>
    <a:lvl3pPr marL="0" marR="0" indent="457200" algn="l" defTabSz="584200" rtl="0" fontAlgn="auto" latinLnBrk="0" hangingPunct="0">
      <a:lnSpc>
        <a:spcPct val="100000"/>
      </a:lnSpc>
      <a:spcBef>
        <a:spcPts val="2400"/>
      </a:spcBef>
      <a:spcAft>
        <a:spcPts val="0"/>
      </a:spcAft>
      <a:buClrTx/>
      <a:buSzTx/>
      <a:buFontTx/>
      <a:buNone/>
      <a:tabLst/>
      <a:defRPr b="0" baseline="0" cap="none" i="0" spc="0" strike="noStrike" sz="2000" u="none" kumimoji="0" normalizeH="0">
        <a:ln>
          <a:noFill/>
        </a:ln>
        <a:solidFill>
          <a:srgbClr val="838787"/>
        </a:solidFill>
        <a:effectLst/>
        <a:uFillTx/>
        <a:latin typeface="Avenir Next Medium"/>
        <a:ea typeface="Avenir Next Medium"/>
        <a:cs typeface="Avenir Next Medium"/>
        <a:sym typeface="Avenir Next Medium"/>
      </a:defRPr>
    </a:lvl3pPr>
    <a:lvl4pPr marL="0" marR="0" indent="685800" algn="l" defTabSz="584200" rtl="0" fontAlgn="auto" latinLnBrk="0" hangingPunct="0">
      <a:lnSpc>
        <a:spcPct val="100000"/>
      </a:lnSpc>
      <a:spcBef>
        <a:spcPts val="2400"/>
      </a:spcBef>
      <a:spcAft>
        <a:spcPts val="0"/>
      </a:spcAft>
      <a:buClrTx/>
      <a:buSzTx/>
      <a:buFontTx/>
      <a:buNone/>
      <a:tabLst/>
      <a:defRPr b="0" baseline="0" cap="none" i="0" spc="0" strike="noStrike" sz="2000" u="none" kumimoji="0" normalizeH="0">
        <a:ln>
          <a:noFill/>
        </a:ln>
        <a:solidFill>
          <a:srgbClr val="838787"/>
        </a:solidFill>
        <a:effectLst/>
        <a:uFillTx/>
        <a:latin typeface="Avenir Next Medium"/>
        <a:ea typeface="Avenir Next Medium"/>
        <a:cs typeface="Avenir Next Medium"/>
        <a:sym typeface="Avenir Next Medium"/>
      </a:defRPr>
    </a:lvl4pPr>
    <a:lvl5pPr marL="0" marR="0" indent="914400" algn="l" defTabSz="584200" rtl="0" fontAlgn="auto" latinLnBrk="0" hangingPunct="0">
      <a:lnSpc>
        <a:spcPct val="100000"/>
      </a:lnSpc>
      <a:spcBef>
        <a:spcPts val="2400"/>
      </a:spcBef>
      <a:spcAft>
        <a:spcPts val="0"/>
      </a:spcAft>
      <a:buClrTx/>
      <a:buSzTx/>
      <a:buFontTx/>
      <a:buNone/>
      <a:tabLst/>
      <a:defRPr b="0" baseline="0" cap="none" i="0" spc="0" strike="noStrike" sz="2000" u="none" kumimoji="0" normalizeH="0">
        <a:ln>
          <a:noFill/>
        </a:ln>
        <a:solidFill>
          <a:srgbClr val="838787"/>
        </a:solidFill>
        <a:effectLst/>
        <a:uFillTx/>
        <a:latin typeface="Avenir Next Medium"/>
        <a:ea typeface="Avenir Next Medium"/>
        <a:cs typeface="Avenir Next Medium"/>
        <a:sym typeface="Avenir Next Medium"/>
      </a:defRPr>
    </a:lvl5pPr>
    <a:lvl6pPr marL="0" marR="0" indent="1143000" algn="l" defTabSz="584200" rtl="0" fontAlgn="auto" latinLnBrk="0" hangingPunct="0">
      <a:lnSpc>
        <a:spcPct val="100000"/>
      </a:lnSpc>
      <a:spcBef>
        <a:spcPts val="2400"/>
      </a:spcBef>
      <a:spcAft>
        <a:spcPts val="0"/>
      </a:spcAft>
      <a:buClrTx/>
      <a:buSzTx/>
      <a:buFontTx/>
      <a:buNone/>
      <a:tabLst/>
      <a:defRPr b="0" baseline="0" cap="none" i="0" spc="0" strike="noStrike" sz="2000" u="none" kumimoji="0" normalizeH="0">
        <a:ln>
          <a:noFill/>
        </a:ln>
        <a:solidFill>
          <a:srgbClr val="838787"/>
        </a:solidFill>
        <a:effectLst/>
        <a:uFillTx/>
        <a:latin typeface="Avenir Next Medium"/>
        <a:ea typeface="Avenir Next Medium"/>
        <a:cs typeface="Avenir Next Medium"/>
        <a:sym typeface="Avenir Next Medium"/>
      </a:defRPr>
    </a:lvl6pPr>
    <a:lvl7pPr marL="0" marR="0" indent="1371600" algn="l" defTabSz="584200" rtl="0" fontAlgn="auto" latinLnBrk="0" hangingPunct="0">
      <a:lnSpc>
        <a:spcPct val="100000"/>
      </a:lnSpc>
      <a:spcBef>
        <a:spcPts val="2400"/>
      </a:spcBef>
      <a:spcAft>
        <a:spcPts val="0"/>
      </a:spcAft>
      <a:buClrTx/>
      <a:buSzTx/>
      <a:buFontTx/>
      <a:buNone/>
      <a:tabLst/>
      <a:defRPr b="0" baseline="0" cap="none" i="0" spc="0" strike="noStrike" sz="2000" u="none" kumimoji="0" normalizeH="0">
        <a:ln>
          <a:noFill/>
        </a:ln>
        <a:solidFill>
          <a:srgbClr val="838787"/>
        </a:solidFill>
        <a:effectLst/>
        <a:uFillTx/>
        <a:latin typeface="Avenir Next Medium"/>
        <a:ea typeface="Avenir Next Medium"/>
        <a:cs typeface="Avenir Next Medium"/>
        <a:sym typeface="Avenir Next Medium"/>
      </a:defRPr>
    </a:lvl7pPr>
    <a:lvl8pPr marL="0" marR="0" indent="1600200" algn="l" defTabSz="584200" rtl="0" fontAlgn="auto" latinLnBrk="0" hangingPunct="0">
      <a:lnSpc>
        <a:spcPct val="100000"/>
      </a:lnSpc>
      <a:spcBef>
        <a:spcPts val="2400"/>
      </a:spcBef>
      <a:spcAft>
        <a:spcPts val="0"/>
      </a:spcAft>
      <a:buClrTx/>
      <a:buSzTx/>
      <a:buFontTx/>
      <a:buNone/>
      <a:tabLst/>
      <a:defRPr b="0" baseline="0" cap="none" i="0" spc="0" strike="noStrike" sz="2000" u="none" kumimoji="0" normalizeH="0">
        <a:ln>
          <a:noFill/>
        </a:ln>
        <a:solidFill>
          <a:srgbClr val="838787"/>
        </a:solidFill>
        <a:effectLst/>
        <a:uFillTx/>
        <a:latin typeface="Avenir Next Medium"/>
        <a:ea typeface="Avenir Next Medium"/>
        <a:cs typeface="Avenir Next Medium"/>
        <a:sym typeface="Avenir Next Medium"/>
      </a:defRPr>
    </a:lvl8pPr>
    <a:lvl9pPr marL="0" marR="0" indent="1828800" algn="l" defTabSz="584200" rtl="0" fontAlgn="auto" latinLnBrk="0" hangingPunct="0">
      <a:lnSpc>
        <a:spcPct val="100000"/>
      </a:lnSpc>
      <a:spcBef>
        <a:spcPts val="2400"/>
      </a:spcBef>
      <a:spcAft>
        <a:spcPts val="0"/>
      </a:spcAft>
      <a:buClrTx/>
      <a:buSzTx/>
      <a:buFontTx/>
      <a:buNone/>
      <a:tabLst/>
      <a:defRPr b="0" baseline="0" cap="none" i="0" spc="0" strike="noStrike" sz="2000" u="none" kumimoji="0" normalizeH="0">
        <a:ln>
          <a:noFill/>
        </a:ln>
        <a:solidFill>
          <a:srgbClr val="838787"/>
        </a:solidFill>
        <a:effectLst/>
        <a:uFillTx/>
        <a:latin typeface="Avenir Next Medium"/>
        <a:ea typeface="Avenir Next Medium"/>
        <a:cs typeface="Avenir Next Medium"/>
        <a:sym typeface="Avenir Next Medium"/>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Avenir Next Medium"/>
          <a:ea typeface="Avenir Next Medium"/>
          <a:cs typeface="Avenir Next Medium"/>
        </a:font>
        <a:schemeClr val="accent1"/>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wholeTbl>
    <a:band2H>
      <a:tcTxStyle b="def" i="def"/>
      <a:tcStyle>
        <a:tcBdr/>
        <a:fill>
          <a:solidFill>
            <a:schemeClr val="accent1">
              <a:hueOff val="178262"/>
              <a:satOff val="-8651"/>
              <a:lumOff val="-7254"/>
              <a:alpha val="29000"/>
            </a:schemeClr>
          </a:solidFill>
        </a:fill>
      </a:tcStyle>
    </a:band2H>
    <a:firstCol>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firstCol>
    <a:lastRow>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63500" cap="flat">
              <a:solidFill>
                <a:srgbClr val="5F6568"/>
              </a:solidFill>
              <a:prstDash val="solid"/>
              <a:miter lim="400000"/>
            </a:ln>
          </a:top>
          <a:bottom>
            <a:ln w="12700" cap="flat">
              <a:noFill/>
              <a:miter lim="400000"/>
            </a:ln>
          </a:bottom>
          <a:insideH>
            <a:ln w="25400" cap="flat">
              <a:solidFill>
                <a:srgbClr val="5F6568"/>
              </a:solidFill>
              <a:prstDash val="solid"/>
              <a:miter lim="400000"/>
            </a:ln>
          </a:insideH>
          <a:insideV>
            <a:ln w="12700" cap="flat">
              <a:noFill/>
              <a:miter lim="400000"/>
            </a:ln>
          </a:insideV>
        </a:tcBdr>
        <a:fill>
          <a:noFill/>
        </a:fill>
      </a:tcStyle>
    </a:lastRow>
    <a:firstRow>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12700" cap="flat">
              <a:noFill/>
              <a:miter lim="400000"/>
            </a:ln>
          </a:top>
          <a:bottom>
            <a:ln w="635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firstRow>
  </a:tblStyle>
  <a:tblStyle styleId="{C7B018BB-80A7-4F77-B60F-C8B233D01FF8}" styleName="">
    <a:tblBg/>
    <a:wholeTbl>
      <a:tcTxStyle b="off" i="off">
        <a:font>
          <a:latin typeface="Avenir Next Medium"/>
          <a:ea typeface="Avenir Next Medium"/>
          <a:cs typeface="Avenir Next Medium"/>
        </a:font>
        <a:srgbClr val="838787"/>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wholeTbl>
    <a:band2H>
      <a:tcTxStyle b="def" i="def"/>
      <a:tcStyle>
        <a:tcBdr/>
        <a:fill>
          <a:solidFill>
            <a:schemeClr val="accent6">
              <a:alpha val="25000"/>
            </a:schemeClr>
          </a:solidFill>
        </a:fill>
      </a:tcStyle>
    </a:band2H>
    <a:firstCol>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A01D73"/>
          </a:solidFill>
        </a:fill>
      </a:tcStyle>
    </a:firstCol>
    <a:la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781873"/>
          </a:solidFill>
        </a:fill>
      </a:tcStyle>
    </a:lastRow>
    <a:fir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781873"/>
          </a:solidFill>
        </a:fill>
      </a:tcStyle>
    </a:firstRow>
  </a:tblStyle>
  <a:tblStyle styleId="{EEE7283C-3CF3-47DC-8721-378D4A62B228}" styleName="">
    <a:tblBg/>
    <a:wholeTbl>
      <a:tcTxStyle b="off" i="off">
        <a:font>
          <a:latin typeface="Avenir Next Medium"/>
          <a:ea typeface="Avenir Next Medium"/>
          <a:cs typeface="Avenir Next Medium"/>
        </a:font>
        <a:srgbClr val="838787"/>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wholeTbl>
    <a:band2H>
      <a:tcTxStyle b="def" i="def"/>
      <a:tcStyle>
        <a:tcBdr/>
        <a:fill>
          <a:solidFill>
            <a:srgbClr val="DCDEE0">
              <a:alpha val="18000"/>
            </a:srgbClr>
          </a:solidFill>
        </a:fill>
      </a:tcStyle>
    </a:band2H>
    <a:firstCol>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firstCol>
    <a:la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5F6568"/>
              </a:solidFill>
              <a:prstDash val="solid"/>
              <a:miter lim="400000"/>
            </a:ln>
          </a:insideH>
          <a:insideV>
            <a:ln w="12700" cap="flat">
              <a:noFill/>
              <a:miter lim="400000"/>
            </a:ln>
          </a:insideV>
        </a:tcBdr>
        <a:fill>
          <a:solidFill>
            <a:srgbClr val="838787"/>
          </a:solidFill>
        </a:fill>
      </a:tcStyle>
    </a:lastRow>
    <a:fir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5F6568"/>
              </a:solidFill>
              <a:prstDash val="solid"/>
              <a:miter lim="400000"/>
            </a:ln>
          </a:insideH>
          <a:insideV>
            <a:ln w="12700" cap="flat">
              <a:noFill/>
              <a:miter lim="400000"/>
            </a:ln>
          </a:insideV>
        </a:tcBdr>
        <a:fill>
          <a:solidFill>
            <a:schemeClr val="accent5">
              <a:hueOff val="-239254"/>
              <a:lumOff val="-1399"/>
            </a:schemeClr>
          </a:solidFill>
        </a:fill>
      </a:tcStyle>
    </a:firstRow>
  </a:tblStyle>
  <a:tblStyle styleId="{CF821DB8-F4EB-4A41-A1BA-3FCAFE7338EE}" styleName="">
    <a:tblBg/>
    <a:wholeTbl>
      <a:tcTxStyle b="off" i="off">
        <a:font>
          <a:latin typeface="Avenir Next Medium"/>
          <a:ea typeface="Avenir Next Medium"/>
          <a:cs typeface="Avenir Next Medium"/>
        </a:font>
        <a:srgbClr val="838787"/>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wholeTbl>
    <a:band2H>
      <a:tcTxStyle b="def" i="def"/>
      <a:tcStyle>
        <a:tcBdr/>
        <a:fill>
          <a:solidFill>
            <a:srgbClr val="D4EB9B">
              <a:alpha val="26000"/>
            </a:srgbClr>
          </a:solidFill>
        </a:fill>
      </a:tcStyle>
    </a:band2H>
    <a:firstCol>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firstCol>
    <a:lastRow>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88900" cap="flat">
              <a:solidFill>
                <a:srgbClr val="5F6568"/>
              </a:solidFill>
              <a:prstDash val="solid"/>
              <a:miter lim="400000"/>
            </a:ln>
          </a:top>
          <a:bottom>
            <a:ln w="12700" cap="flat">
              <a:noFill/>
              <a:miter lim="400000"/>
            </a:ln>
          </a:bottom>
          <a:insideH>
            <a:ln w="25400" cap="flat">
              <a:solidFill>
                <a:srgbClr val="D4EB9B">
                  <a:alpha val="26000"/>
                </a:srgbClr>
              </a:solidFill>
              <a:prstDash val="solid"/>
              <a:miter lim="400000"/>
            </a:ln>
          </a:insideH>
          <a:insideV>
            <a:ln w="12700" cap="flat">
              <a:noFill/>
              <a:miter lim="400000"/>
            </a:ln>
          </a:insideV>
        </a:tcBdr>
        <a:fill>
          <a:noFill/>
        </a:fill>
      </a:tcStyle>
    </a:lastRow>
    <a:fir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63500" cap="flat">
              <a:solidFill>
                <a:srgbClr val="5F6568"/>
              </a:solidFill>
              <a:prstDash val="solid"/>
              <a:miter lim="400000"/>
            </a:ln>
          </a:bottom>
          <a:insideH>
            <a:ln w="25400" cap="flat">
              <a:solidFill>
                <a:srgbClr val="D4EB9B">
                  <a:alpha val="26000"/>
                </a:srgbClr>
              </a:solidFill>
              <a:prstDash val="solid"/>
              <a:miter lim="400000"/>
            </a:ln>
          </a:insideH>
          <a:insideV>
            <a:ln w="12700" cap="flat">
              <a:noFill/>
              <a:miter lim="400000"/>
            </a:ln>
          </a:insideV>
        </a:tcBdr>
        <a:fill>
          <a:solidFill>
            <a:srgbClr val="147882"/>
          </a:solidFill>
        </a:fill>
      </a:tcStyle>
    </a:firstRow>
  </a:tblStyle>
  <a:tblStyle styleId="{33BA23B1-9221-436E-865A-0063620EA4FD}" styleName="">
    <a:tblBg/>
    <a:wholeTbl>
      <a:tcTxStyle b="off" i="off">
        <a:font>
          <a:latin typeface="Avenir Next Medium"/>
          <a:ea typeface="Avenir Next Medium"/>
          <a:cs typeface="Avenir Next Medium"/>
        </a:font>
        <a:srgbClr val="FFFFFF"/>
      </a:tcTxStyle>
      <a:tcStyle>
        <a:tcBdr>
          <a:left>
            <a:ln w="12700" cap="flat">
              <a:noFill/>
              <a:miter lim="400000"/>
            </a:ln>
          </a:left>
          <a:right>
            <a:ln w="12700" cap="flat">
              <a:noFill/>
              <a:miter lim="400000"/>
            </a:ln>
          </a:right>
          <a:top>
            <a:ln w="25400" cap="flat">
              <a:solidFill>
                <a:srgbClr val="222222"/>
              </a:solidFill>
              <a:prstDash val="solid"/>
              <a:miter lim="400000"/>
            </a:ln>
          </a:top>
          <a:bottom>
            <a:ln w="25400" cap="flat">
              <a:solidFill>
                <a:srgbClr val="222222"/>
              </a:solidFill>
              <a:prstDash val="solid"/>
              <a:miter lim="400000"/>
            </a:ln>
          </a:bottom>
          <a:insideH>
            <a:ln w="25400" cap="flat">
              <a:solidFill>
                <a:srgbClr val="222222"/>
              </a:solidFill>
              <a:prstDash val="solid"/>
              <a:miter lim="400000"/>
            </a:ln>
          </a:insideH>
          <a:insideV>
            <a:ln w="12700" cap="flat">
              <a:noFill/>
              <a:miter lim="400000"/>
            </a:ln>
          </a:insideV>
        </a:tcBdr>
        <a:fill>
          <a:solidFill>
            <a:srgbClr val="838787">
              <a:alpha val="75000"/>
            </a:srgbClr>
          </a:solidFill>
        </a:fill>
      </a:tcStyle>
    </a:wholeTbl>
    <a:band2H>
      <a:tcTxStyle b="def" i="def"/>
      <a:tcStyle>
        <a:tcBdr/>
        <a:fill>
          <a:solidFill>
            <a:srgbClr val="686A6A">
              <a:alpha val="85000"/>
            </a:srgbClr>
          </a:solidFill>
        </a:fill>
      </a:tcStyle>
    </a:band2H>
    <a:firstCol>
      <a:tcTxStyle b="on" i="off">
        <a:font>
          <a:latin typeface="Avenir Next Demi Bold"/>
          <a:ea typeface="Avenir Next Demi Bold"/>
          <a:cs typeface="Avenir Next Demi Bold"/>
        </a:font>
        <a:srgbClr val="222222"/>
      </a:tcTxStyle>
      <a:tcStyle>
        <a:tcBdr>
          <a:left>
            <a:ln w="12700" cap="flat">
              <a:noFill/>
              <a:miter lim="400000"/>
            </a:ln>
          </a:left>
          <a:right>
            <a:ln w="63500" cap="flat">
              <a:solidFill>
                <a:srgbClr val="222222"/>
              </a:solidFill>
              <a:prstDash val="solid"/>
              <a:miter lim="400000"/>
            </a:ln>
          </a:right>
          <a:top>
            <a:ln w="25400" cap="flat">
              <a:solidFill>
                <a:srgbClr val="222222"/>
              </a:solidFill>
              <a:prstDash val="solid"/>
              <a:miter lim="400000"/>
            </a:ln>
          </a:top>
          <a:bottom>
            <a:ln w="25400" cap="flat">
              <a:solidFill>
                <a:srgbClr val="222222"/>
              </a:solidFill>
              <a:prstDash val="solid"/>
              <a:miter lim="400000"/>
            </a:ln>
          </a:bottom>
          <a:insideH>
            <a:ln w="25400" cap="flat">
              <a:solidFill>
                <a:srgbClr val="222222"/>
              </a:solidFill>
              <a:prstDash val="solid"/>
              <a:miter lim="400000"/>
            </a:ln>
          </a:insideH>
          <a:insideV>
            <a:ln w="12700" cap="flat">
              <a:noFill/>
              <a:miter lim="400000"/>
            </a:ln>
          </a:insideV>
        </a:tcBdr>
        <a:fill>
          <a:solidFill>
            <a:srgbClr val="686A6A">
              <a:alpha val="85000"/>
            </a:srgbClr>
          </a:solidFill>
        </a:fill>
      </a:tcStyle>
    </a:firstCol>
    <a:lastRow>
      <a:tcTxStyle b="on" i="off">
        <a:font>
          <a:latin typeface="Avenir Next Demi Bold"/>
          <a:ea typeface="Avenir Next Demi Bold"/>
          <a:cs typeface="Avenir Next Demi Bold"/>
        </a:font>
        <a:srgbClr val="3D3D3D"/>
      </a:tcTxStyle>
      <a:tcStyle>
        <a:tcBdr>
          <a:left>
            <a:ln w="12700" cap="flat">
              <a:noFill/>
              <a:miter lim="400000"/>
            </a:ln>
          </a:left>
          <a:right>
            <a:ln w="12700" cap="flat">
              <a:noFill/>
              <a:miter lim="400000"/>
            </a:ln>
          </a:right>
          <a:top>
            <a:ln w="63500" cap="flat">
              <a:solidFill>
                <a:srgbClr val="222222"/>
              </a:solidFill>
              <a:prstDash val="solid"/>
              <a:miter lim="400000"/>
            </a:ln>
          </a:top>
          <a:bottom>
            <a:ln w="12700" cap="flat">
              <a:noFill/>
              <a:miter lim="400000"/>
            </a:ln>
          </a:bottom>
          <a:insideH>
            <a:ln w="25400" cap="flat">
              <a:solidFill>
                <a:srgbClr val="222222"/>
              </a:solidFill>
              <a:prstDash val="solid"/>
              <a:miter lim="400000"/>
            </a:ln>
          </a:insideH>
          <a:insideV>
            <a:ln w="12700" cap="flat">
              <a:noFill/>
              <a:miter lim="400000"/>
            </a:ln>
          </a:insideV>
        </a:tcBdr>
        <a:fill>
          <a:solidFill>
            <a:srgbClr val="838787"/>
          </a:solidFill>
        </a:fill>
      </a:tcStyle>
    </a:lastRow>
    <a:firstRow>
      <a:tcTxStyle b="on" i="off">
        <a:font>
          <a:latin typeface="Avenir Next Demi Bold"/>
          <a:ea typeface="Avenir Next Demi Bold"/>
          <a:cs typeface="Avenir Next Demi Bold"/>
        </a:font>
        <a:srgbClr val="3D3D3D"/>
      </a:tcTxStyle>
      <a:tcStyle>
        <a:tcBdr>
          <a:left>
            <a:ln w="12700" cap="flat">
              <a:noFill/>
              <a:miter lim="400000"/>
            </a:ln>
          </a:left>
          <a:right>
            <a:ln w="12700" cap="flat">
              <a:noFill/>
              <a:miter lim="400000"/>
            </a:ln>
          </a:right>
          <a:top>
            <a:ln w="12700" cap="flat">
              <a:noFill/>
              <a:miter lim="400000"/>
            </a:ln>
          </a:top>
          <a:bottom>
            <a:ln w="63500" cap="flat">
              <a:solidFill>
                <a:srgbClr val="222222"/>
              </a:solidFill>
              <a:prstDash val="solid"/>
              <a:miter lim="400000"/>
            </a:ln>
          </a:bottom>
          <a:insideH>
            <a:ln w="25400" cap="flat">
              <a:solidFill>
                <a:srgbClr val="222222"/>
              </a:solidFill>
              <a:prstDash val="solid"/>
              <a:miter lim="400000"/>
            </a:ln>
          </a:insideH>
          <a:insideV>
            <a:ln w="12700" cap="flat">
              <a:noFill/>
              <a:miter lim="400000"/>
            </a:ln>
          </a:insideV>
        </a:tcBdr>
        <a:fill>
          <a:solidFill>
            <a:srgbClr val="838787"/>
          </a:solidFill>
        </a:fill>
      </a:tcStyle>
    </a:firstRow>
  </a:tblStyle>
  <a:tblStyle styleId="{2708684C-4D16-4618-839F-0558EEFCDFE6}" styleName="">
    <a:tblBg/>
    <a:wholeTbl>
      <a:tcTxStyle b="off" i="off">
        <a:font>
          <a:latin typeface="Avenir Next Medium"/>
          <a:ea typeface="Avenir Next Medium"/>
          <a:cs typeface="Avenir Next Medium"/>
        </a:font>
        <a:srgbClr val="838787"/>
      </a:tcTxStyle>
      <a:tcStyle>
        <a:tcBdr>
          <a:left>
            <a:ln w="25400" cap="flat">
              <a:solidFill>
                <a:srgbClr val="5F6568"/>
              </a:solidFill>
              <a:prstDash val="solid"/>
              <a:miter lim="400000"/>
            </a:ln>
          </a:left>
          <a:right>
            <a:ln w="25400" cap="flat">
              <a:solidFill>
                <a:srgbClr val="5F6568"/>
              </a:solidFill>
              <a:prstDash val="solid"/>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25400" cap="flat">
              <a:solidFill>
                <a:srgbClr val="5F6568"/>
              </a:solidFill>
              <a:prstDash val="solid"/>
              <a:miter lim="400000"/>
            </a:ln>
          </a:insideV>
        </a:tcBdr>
        <a:fill>
          <a:noFill/>
        </a:fill>
      </a:tcStyle>
    </a:wholeTbl>
    <a:band2H>
      <a:tcTxStyle b="def" i="def"/>
      <a:tcStyle>
        <a:tcBdr/>
        <a:fill>
          <a:solidFill>
            <a:srgbClr val="DCDEE0">
              <a:alpha val="18000"/>
            </a:srgbClr>
          </a:solidFill>
        </a:fill>
      </a:tcStyle>
    </a:band2H>
    <a:firstCol>
      <a:tcTxStyle b="on" i="off">
        <a:font>
          <a:latin typeface="Avenir Next Demi Bold"/>
          <a:ea typeface="Avenir Next Demi Bold"/>
          <a:cs typeface="Avenir Next Demi Bold"/>
        </a:font>
        <a:srgbClr val="A6AAA9"/>
      </a:tcTxStyle>
      <a:tcStyle>
        <a:tcBdr>
          <a:left>
            <a:ln w="12700" cap="flat">
              <a:noFill/>
              <a:miter lim="400000"/>
            </a:ln>
          </a:left>
          <a:right>
            <a:ln w="63500" cap="flat">
              <a:solidFill>
                <a:srgbClr val="5F6568"/>
              </a:solidFill>
              <a:prstDash val="solid"/>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25400" cap="flat">
              <a:solidFill>
                <a:srgbClr val="5F6568"/>
              </a:solidFill>
              <a:prstDash val="solid"/>
              <a:miter lim="400000"/>
            </a:ln>
          </a:insideV>
        </a:tcBdr>
        <a:fill>
          <a:noFill/>
        </a:fill>
      </a:tcStyle>
    </a:firstCol>
    <a:lastRow>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63500" cap="flat">
              <a:solidFill>
                <a:srgbClr val="5F6568"/>
              </a:solidFill>
              <a:prstDash val="solid"/>
              <a:miter lim="400000"/>
            </a:ln>
          </a:top>
          <a:bottom>
            <a:ln w="12700" cap="flat">
              <a:noFill/>
              <a:miter lim="400000"/>
            </a:ln>
          </a:bottom>
          <a:insideH>
            <a:ln w="25400" cap="flat">
              <a:solidFill>
                <a:srgbClr val="5F6568"/>
              </a:solidFill>
              <a:prstDash val="solid"/>
              <a:miter lim="400000"/>
            </a:ln>
          </a:insideH>
          <a:insideV>
            <a:ln w="12700" cap="flat">
              <a:noFill/>
              <a:miter lim="400000"/>
            </a:ln>
          </a:insideV>
        </a:tcBdr>
        <a:fill>
          <a:noFill/>
        </a:fill>
      </a:tcStyle>
    </a:lastRow>
    <a:firstRow>
      <a:tcTxStyle b="on" i="off">
        <a:font>
          <a:latin typeface="Avenir Next Demi Bold"/>
          <a:ea typeface="Avenir Next Demi Bold"/>
          <a:cs typeface="Avenir Next Demi Bold"/>
        </a:font>
        <a:srgbClr val="A6AAA9"/>
      </a:tcTxStyle>
      <a:tcStyle>
        <a:tcBdr>
          <a:left>
            <a:ln w="25400" cap="flat">
              <a:solidFill>
                <a:srgbClr val="5F6568"/>
              </a:solidFill>
              <a:prstDash val="solid"/>
              <a:miter lim="400000"/>
            </a:ln>
          </a:left>
          <a:right>
            <a:ln w="25400" cap="flat">
              <a:solidFill>
                <a:srgbClr val="5F6568"/>
              </a:solidFill>
              <a:prstDash val="solid"/>
              <a:miter lim="400000"/>
            </a:ln>
          </a:right>
          <a:top>
            <a:ln w="12700" cap="flat">
              <a:noFill/>
              <a:miter lim="400000"/>
            </a:ln>
          </a:top>
          <a:bottom>
            <a:ln w="63500" cap="flat">
              <a:solidFill>
                <a:srgbClr val="5F6568"/>
              </a:solidFill>
              <a:prstDash val="solid"/>
              <a:miter lim="400000"/>
            </a:ln>
          </a:bottom>
          <a:insideH>
            <a:ln w="25400" cap="flat">
              <a:solidFill>
                <a:srgbClr val="5F6568"/>
              </a:solidFill>
              <a:prstDash val="solid"/>
              <a:miter lim="400000"/>
            </a:ln>
          </a:insideH>
          <a:insideV>
            <a:ln w="25400" cap="flat">
              <a:solidFill>
                <a:srgbClr val="5F6568"/>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Shape 163"/>
          <p:cNvSpPr/>
          <p:nvPr>
            <p:ph type="sldImg"/>
          </p:nvPr>
        </p:nvSpPr>
        <p:spPr>
          <a:xfrm>
            <a:off x="1143000" y="685800"/>
            <a:ext cx="4572000" cy="3429000"/>
          </a:xfrm>
          <a:prstGeom prst="rect">
            <a:avLst/>
          </a:prstGeom>
        </p:spPr>
        <p:txBody>
          <a:bodyPr/>
          <a:lstStyle/>
          <a:p>
            <a:pPr/>
          </a:p>
        </p:txBody>
      </p:sp>
      <p:sp>
        <p:nvSpPr>
          <p:cNvPr id="164" name="Shape 164"/>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0" showMasterPhAnim="1">
  <p:cSld name="Título y subtítulo">
    <p:bg>
      <p:bgPr>
        <a:solidFill>
          <a:srgbClr val="222222"/>
        </a:solidFill>
      </p:bgPr>
    </p:bg>
    <p:spTree>
      <p:nvGrpSpPr>
        <p:cNvPr id="1" name=""/>
        <p:cNvGrpSpPr/>
        <p:nvPr/>
      </p:nvGrpSpPr>
      <p:grpSpPr>
        <a:xfrm>
          <a:off x="0" y="0"/>
          <a:ext cx="0" cy="0"/>
          <a:chOff x="0" y="0"/>
          <a:chExt cx="0" cy="0"/>
        </a:xfrm>
      </p:grpSpPr>
      <p:sp>
        <p:nvSpPr>
          <p:cNvPr id="12" name="Shape 12"/>
          <p:cNvSpPr/>
          <p:nvPr/>
        </p:nvSpPr>
        <p:spPr>
          <a:xfrm flipV="1">
            <a:off x="406400" y="6140894"/>
            <a:ext cx="12192000" cy="263"/>
          </a:xfrm>
          <a:prstGeom prst="line">
            <a:avLst/>
          </a:prstGeom>
          <a:ln w="38100">
            <a:solidFill>
              <a:srgbClr val="A6AAA9"/>
            </a:solidFill>
            <a:miter lim="400000"/>
          </a:ln>
        </p:spPr>
        <p:txBody>
          <a:bodyPr lIns="50800" tIns="50800" rIns="50800" bIns="50800" anchor="ctr"/>
          <a:lstStyle/>
          <a:p>
            <a:pPr defTabSz="457200">
              <a:spcBef>
                <a:spcPts val="0"/>
              </a:spcBef>
              <a:defRPr sz="1200">
                <a:solidFill>
                  <a:srgbClr val="000000"/>
                </a:solidFill>
                <a:latin typeface="Helvetica"/>
                <a:ea typeface="Helvetica"/>
                <a:cs typeface="Helvetica"/>
                <a:sym typeface="Helvetica"/>
              </a:defRPr>
            </a:pPr>
          </a:p>
        </p:txBody>
      </p:sp>
      <p:sp>
        <p:nvSpPr>
          <p:cNvPr id="13" name="Shape 13"/>
          <p:cNvSpPr/>
          <p:nvPr>
            <p:ph type="title"/>
          </p:nvPr>
        </p:nvSpPr>
        <p:spPr>
          <a:xfrm>
            <a:off x="406400" y="6426200"/>
            <a:ext cx="12192000" cy="2705100"/>
          </a:xfrm>
          <a:prstGeom prst="rect">
            <a:avLst/>
          </a:prstGeom>
        </p:spPr>
        <p:txBody>
          <a:bodyPr/>
          <a:lstStyle>
            <a:lvl1pPr>
              <a:spcBef>
                <a:spcPts val="0"/>
              </a:spcBef>
              <a:defRPr sz="17000"/>
            </a:lvl1pPr>
          </a:lstStyle>
          <a:p>
            <a:pPr/>
            <a:r>
              <a:t>Texto del título</a:t>
            </a:r>
          </a:p>
        </p:txBody>
      </p:sp>
      <p:sp>
        <p:nvSpPr>
          <p:cNvPr id="14" name="Shape 14"/>
          <p:cNvSpPr/>
          <p:nvPr>
            <p:ph type="body" sz="quarter" idx="1"/>
          </p:nvPr>
        </p:nvSpPr>
        <p:spPr>
          <a:xfrm>
            <a:off x="406400" y="4267200"/>
            <a:ext cx="12192000" cy="1803400"/>
          </a:xfrm>
          <a:prstGeom prst="rect">
            <a:avLst/>
          </a:prstGeom>
        </p:spPr>
        <p:txBody>
          <a:bodyPr anchor="b"/>
          <a:lstStyle>
            <a:lvl1pPr marL="0" indent="0">
              <a:lnSpc>
                <a:spcPct val="80000"/>
              </a:lnSpc>
              <a:spcBef>
                <a:spcPts val="2300"/>
              </a:spcBef>
              <a:buClrTx/>
              <a:buSzTx/>
              <a:buFontTx/>
              <a:buNone/>
              <a:defRPr cap="all" sz="5400">
                <a:solidFill>
                  <a:srgbClr val="A6AAA9"/>
                </a:solidFill>
                <a:latin typeface="DIN Alternate"/>
                <a:ea typeface="DIN Alternate"/>
                <a:cs typeface="DIN Alternate"/>
                <a:sym typeface="DIN Alternate"/>
              </a:defRPr>
            </a:lvl1pPr>
            <a:lvl2pPr marL="0" indent="228600">
              <a:lnSpc>
                <a:spcPct val="80000"/>
              </a:lnSpc>
              <a:spcBef>
                <a:spcPts val="2300"/>
              </a:spcBef>
              <a:buClrTx/>
              <a:buSzTx/>
              <a:buFontTx/>
              <a:buNone/>
              <a:defRPr cap="all" sz="5400">
                <a:solidFill>
                  <a:srgbClr val="A6AAA9"/>
                </a:solidFill>
                <a:latin typeface="DIN Alternate"/>
                <a:ea typeface="DIN Alternate"/>
                <a:cs typeface="DIN Alternate"/>
                <a:sym typeface="DIN Alternate"/>
              </a:defRPr>
            </a:lvl2pPr>
            <a:lvl3pPr marL="0" indent="457200">
              <a:lnSpc>
                <a:spcPct val="80000"/>
              </a:lnSpc>
              <a:spcBef>
                <a:spcPts val="2300"/>
              </a:spcBef>
              <a:buClrTx/>
              <a:buSzTx/>
              <a:buFontTx/>
              <a:buNone/>
              <a:defRPr cap="all" sz="5400">
                <a:solidFill>
                  <a:srgbClr val="A6AAA9"/>
                </a:solidFill>
                <a:latin typeface="DIN Alternate"/>
                <a:ea typeface="DIN Alternate"/>
                <a:cs typeface="DIN Alternate"/>
                <a:sym typeface="DIN Alternate"/>
              </a:defRPr>
            </a:lvl3pPr>
            <a:lvl4pPr marL="0" indent="685800">
              <a:lnSpc>
                <a:spcPct val="80000"/>
              </a:lnSpc>
              <a:spcBef>
                <a:spcPts val="2300"/>
              </a:spcBef>
              <a:buClrTx/>
              <a:buSzTx/>
              <a:buFontTx/>
              <a:buNone/>
              <a:defRPr cap="all" sz="5400">
                <a:solidFill>
                  <a:srgbClr val="A6AAA9"/>
                </a:solidFill>
                <a:latin typeface="DIN Alternate"/>
                <a:ea typeface="DIN Alternate"/>
                <a:cs typeface="DIN Alternate"/>
                <a:sym typeface="DIN Alternate"/>
              </a:defRPr>
            </a:lvl4pPr>
            <a:lvl5pPr marL="0" indent="914400">
              <a:lnSpc>
                <a:spcPct val="80000"/>
              </a:lnSpc>
              <a:spcBef>
                <a:spcPts val="2300"/>
              </a:spcBef>
              <a:buClrTx/>
              <a:buSzTx/>
              <a:buFontTx/>
              <a:buNone/>
              <a:defRPr cap="all" sz="5400">
                <a:solidFill>
                  <a:srgbClr val="A6AAA9"/>
                </a:solidFill>
                <a:latin typeface="DIN Alternate"/>
                <a:ea typeface="DIN Alternate"/>
                <a:cs typeface="DIN Alternate"/>
                <a:sym typeface="DIN Alternate"/>
              </a:defRPr>
            </a:lvl5pPr>
          </a:lstStyle>
          <a:p>
            <a:pPr/>
            <a:r>
              <a:t>Nivel de texto 1</a:t>
            </a:r>
          </a:p>
          <a:p>
            <a:pPr lvl="1"/>
            <a:r>
              <a:t>Nivel de texto 2</a:t>
            </a:r>
          </a:p>
          <a:p>
            <a:pPr lvl="2"/>
            <a:r>
              <a:t>Nivel de texto 3</a:t>
            </a:r>
          </a:p>
          <a:p>
            <a:pPr lvl="3"/>
            <a:r>
              <a:t>Nivel de texto 4</a:t>
            </a:r>
          </a:p>
          <a:p>
            <a:pPr lvl="4"/>
            <a:r>
              <a:t>Nivel de texto 5</a:t>
            </a:r>
          </a:p>
        </p:txBody>
      </p:sp>
      <p:sp>
        <p:nvSpPr>
          <p:cNvPr id="15" name="Shape 15"/>
          <p:cNvSpPr/>
          <p:nvPr>
            <p:ph type="sldNum" sz="quarter" idx="2"/>
          </p:nvPr>
        </p:nvSpPr>
        <p:spPr>
          <a:xfrm>
            <a:off x="12194440" y="431800"/>
            <a:ext cx="406898" cy="4572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Viñetas">
    <p:bg>
      <p:bgPr>
        <a:solidFill>
          <a:srgbClr val="222222"/>
        </a:solidFill>
      </p:bgPr>
    </p:bg>
    <p:spTree>
      <p:nvGrpSpPr>
        <p:cNvPr id="1" name=""/>
        <p:cNvGrpSpPr/>
        <p:nvPr/>
      </p:nvGrpSpPr>
      <p:grpSpPr>
        <a:xfrm>
          <a:off x="0" y="0"/>
          <a:ext cx="0" cy="0"/>
          <a:chOff x="0" y="0"/>
          <a:chExt cx="0" cy="0"/>
        </a:xfrm>
      </p:grpSpPr>
      <p:sp>
        <p:nvSpPr>
          <p:cNvPr id="102" name="Shape 102"/>
          <p:cNvSpPr/>
          <p:nvPr>
            <p:ph type="body" sz="quarter" idx="13"/>
          </p:nvPr>
        </p:nvSpPr>
        <p:spPr>
          <a:xfrm>
            <a:off x="406400" y="457200"/>
            <a:ext cx="11176000" cy="457200"/>
          </a:xfrm>
          <a:prstGeom prst="rect">
            <a:avLst/>
          </a:prstGeom>
        </p:spPr>
        <p:txBody>
          <a:bodyPr anchor="b">
            <a:spAutoFit/>
          </a:bodyPr>
          <a:lstStyle>
            <a:lvl1pPr marL="0" indent="0" defTabSz="457200">
              <a:lnSpc>
                <a:spcPct val="80000"/>
              </a:lnSpc>
              <a:spcBef>
                <a:spcPts val="0"/>
              </a:spcBef>
              <a:buClrTx/>
              <a:buSzTx/>
              <a:buFontTx/>
              <a:buNone/>
              <a:defRPr cap="all" spc="120" sz="2400">
                <a:latin typeface="DIN Alternate"/>
                <a:ea typeface="DIN Alternate"/>
                <a:cs typeface="DIN Alternate"/>
                <a:sym typeface="DIN Alternate"/>
              </a:defRPr>
            </a:lvl1pPr>
          </a:lstStyle>
          <a:p>
            <a:pPr/>
            <a:r>
              <a:t>Texto</a:t>
            </a:r>
          </a:p>
        </p:txBody>
      </p:sp>
      <p:sp>
        <p:nvSpPr>
          <p:cNvPr id="103" name="Shape 103"/>
          <p:cNvSpPr/>
          <p:nvPr>
            <p:ph type="body" idx="1"/>
          </p:nvPr>
        </p:nvSpPr>
        <p:spPr>
          <a:prstGeom prst="rect">
            <a:avLst/>
          </a:prstGeom>
        </p:spPr>
        <p:txBody>
          <a:bodyPr/>
          <a:lstStyle>
            <a:lvl1pPr>
              <a:buClr>
                <a:schemeClr val="accent1"/>
              </a:buClr>
              <a:buChar char="▸"/>
            </a:lvl1pPr>
            <a:lvl2pPr>
              <a:buClr>
                <a:schemeClr val="accent1"/>
              </a:buClr>
              <a:buChar char="▸"/>
            </a:lvl2pPr>
            <a:lvl3pPr>
              <a:buClr>
                <a:schemeClr val="accent1"/>
              </a:buClr>
              <a:buChar char="▸"/>
            </a:lvl3pPr>
            <a:lvl4pPr>
              <a:buClr>
                <a:schemeClr val="accent1"/>
              </a:buClr>
              <a:buChar char="▸"/>
            </a:lvl4pPr>
            <a:lvl5pPr>
              <a:buClr>
                <a:schemeClr val="accent1"/>
              </a:buClr>
              <a:buChar char="▸"/>
            </a:lvl5pPr>
          </a:lstStyle>
          <a:p>
            <a:pPr/>
            <a:r>
              <a:t>Nivel de texto 1</a:t>
            </a:r>
          </a:p>
          <a:p>
            <a:pPr lvl="1"/>
            <a:r>
              <a:t>Nivel de texto 2</a:t>
            </a:r>
          </a:p>
          <a:p>
            <a:pPr lvl="2"/>
            <a:r>
              <a:t>Nivel de texto 3</a:t>
            </a:r>
          </a:p>
          <a:p>
            <a:pPr lvl="3"/>
            <a:r>
              <a:t>Nivel de texto 4</a:t>
            </a:r>
          </a:p>
          <a:p>
            <a:pPr lvl="4"/>
            <a:r>
              <a:t>Nivel de texto 5</a:t>
            </a:r>
          </a:p>
        </p:txBody>
      </p:sp>
      <p:sp>
        <p:nvSpPr>
          <p:cNvPr id="104" name="Shape 104"/>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0" showMasterPhAnim="1">
  <p:cSld name="3 fotos">
    <p:bg>
      <p:bgPr>
        <a:solidFill>
          <a:srgbClr val="222222"/>
        </a:solidFill>
      </p:bgPr>
    </p:bg>
    <p:spTree>
      <p:nvGrpSpPr>
        <p:cNvPr id="1" name=""/>
        <p:cNvGrpSpPr/>
        <p:nvPr/>
      </p:nvGrpSpPr>
      <p:grpSpPr>
        <a:xfrm>
          <a:off x="0" y="0"/>
          <a:ext cx="0" cy="0"/>
          <a:chOff x="0" y="0"/>
          <a:chExt cx="0" cy="0"/>
        </a:xfrm>
      </p:grpSpPr>
      <p:sp>
        <p:nvSpPr>
          <p:cNvPr id="111" name="Shape 111"/>
          <p:cNvSpPr/>
          <p:nvPr>
            <p:ph type="pic" sz="half" idx="13"/>
          </p:nvPr>
        </p:nvSpPr>
        <p:spPr>
          <a:xfrm>
            <a:off x="6503154" y="0"/>
            <a:ext cx="6502401" cy="4864100"/>
          </a:xfrm>
          <a:prstGeom prst="rect">
            <a:avLst/>
          </a:prstGeom>
        </p:spPr>
        <p:txBody>
          <a:bodyPr lIns="91439" tIns="45719" rIns="91439" bIns="45719">
            <a:noAutofit/>
          </a:bodyPr>
          <a:lstStyle/>
          <a:p>
            <a:pPr/>
          </a:p>
        </p:txBody>
      </p:sp>
      <p:sp>
        <p:nvSpPr>
          <p:cNvPr id="112" name="Shape 112"/>
          <p:cNvSpPr/>
          <p:nvPr>
            <p:ph type="pic" sz="half" idx="14"/>
          </p:nvPr>
        </p:nvSpPr>
        <p:spPr>
          <a:xfrm>
            <a:off x="6502400" y="4902200"/>
            <a:ext cx="6502400" cy="4864100"/>
          </a:xfrm>
          <a:prstGeom prst="rect">
            <a:avLst/>
          </a:prstGeom>
        </p:spPr>
        <p:txBody>
          <a:bodyPr lIns="91439" tIns="45719" rIns="91439" bIns="45719">
            <a:noAutofit/>
          </a:bodyPr>
          <a:lstStyle/>
          <a:p>
            <a:pPr/>
          </a:p>
        </p:txBody>
      </p:sp>
      <p:sp>
        <p:nvSpPr>
          <p:cNvPr id="113" name="Shape 113"/>
          <p:cNvSpPr/>
          <p:nvPr>
            <p:ph type="pic" idx="15"/>
          </p:nvPr>
        </p:nvSpPr>
        <p:spPr>
          <a:xfrm>
            <a:off x="0" y="0"/>
            <a:ext cx="6468534" cy="9753600"/>
          </a:xfrm>
          <a:prstGeom prst="rect">
            <a:avLst/>
          </a:prstGeom>
        </p:spPr>
        <p:txBody>
          <a:bodyPr lIns="91439" tIns="45719" rIns="91439" bIns="45719">
            <a:noAutofit/>
          </a:bodyPr>
          <a:lstStyle/>
          <a:p>
            <a:pPr/>
          </a:p>
        </p:txBody>
      </p:sp>
      <p:sp>
        <p:nvSpPr>
          <p:cNvPr id="114" name="Shape 114"/>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Cita">
    <p:bg>
      <p:bgPr>
        <a:solidFill>
          <a:srgbClr val="222222"/>
        </a:solidFill>
      </p:bgPr>
    </p:bg>
    <p:spTree>
      <p:nvGrpSpPr>
        <p:cNvPr id="1" name=""/>
        <p:cNvGrpSpPr/>
        <p:nvPr/>
      </p:nvGrpSpPr>
      <p:grpSpPr>
        <a:xfrm>
          <a:off x="0" y="0"/>
          <a:ext cx="0" cy="0"/>
          <a:chOff x="0" y="0"/>
          <a:chExt cx="0" cy="0"/>
        </a:xfrm>
      </p:grpSpPr>
      <p:sp>
        <p:nvSpPr>
          <p:cNvPr id="121" name="Shape 121"/>
          <p:cNvSpPr/>
          <p:nvPr/>
        </p:nvSpPr>
        <p:spPr>
          <a:xfrm>
            <a:off x="469900" y="2362200"/>
            <a:ext cx="12065000" cy="522922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24" y="0"/>
                </a:moveTo>
                <a:cubicBezTo>
                  <a:pt x="100" y="0"/>
                  <a:pt x="0" y="232"/>
                  <a:pt x="0" y="516"/>
                </a:cubicBezTo>
                <a:lnTo>
                  <a:pt x="0" y="18789"/>
                </a:lnTo>
                <a:cubicBezTo>
                  <a:pt x="0" y="19073"/>
                  <a:pt x="100" y="19305"/>
                  <a:pt x="224" y="19305"/>
                </a:cubicBezTo>
                <a:lnTo>
                  <a:pt x="17228" y="19305"/>
                </a:lnTo>
                <a:lnTo>
                  <a:pt x="17850" y="21600"/>
                </a:lnTo>
                <a:lnTo>
                  <a:pt x="18471" y="19305"/>
                </a:lnTo>
                <a:lnTo>
                  <a:pt x="21376" y="19305"/>
                </a:lnTo>
                <a:cubicBezTo>
                  <a:pt x="21500" y="19305"/>
                  <a:pt x="21600" y="19073"/>
                  <a:pt x="21600" y="18789"/>
                </a:cubicBezTo>
                <a:lnTo>
                  <a:pt x="21600" y="516"/>
                </a:lnTo>
                <a:cubicBezTo>
                  <a:pt x="21600" y="232"/>
                  <a:pt x="21500" y="0"/>
                  <a:pt x="21376" y="0"/>
                </a:cubicBezTo>
                <a:lnTo>
                  <a:pt x="224" y="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cap="all" sz="2800">
                <a:solidFill>
                  <a:srgbClr val="FFFFFF"/>
                </a:solidFill>
                <a:latin typeface="+mn-lt"/>
                <a:ea typeface="+mn-ea"/>
                <a:cs typeface="+mn-cs"/>
                <a:sym typeface="DIN Condensed"/>
              </a:defRPr>
            </a:pPr>
          </a:p>
        </p:txBody>
      </p:sp>
      <p:sp>
        <p:nvSpPr>
          <p:cNvPr id="122" name="Shape 122"/>
          <p:cNvSpPr/>
          <p:nvPr>
            <p:ph type="body" sz="quarter" idx="13"/>
          </p:nvPr>
        </p:nvSpPr>
        <p:spPr>
          <a:xfrm>
            <a:off x="889000" y="2908300"/>
            <a:ext cx="11226800" cy="1297944"/>
          </a:xfrm>
          <a:prstGeom prst="rect">
            <a:avLst/>
          </a:prstGeom>
        </p:spPr>
        <p:txBody>
          <a:bodyPr>
            <a:spAutoFit/>
          </a:bodyPr>
          <a:lstStyle>
            <a:lvl1pPr marL="0" indent="0">
              <a:lnSpc>
                <a:spcPct val="80000"/>
              </a:lnSpc>
              <a:spcBef>
                <a:spcPts val="0"/>
              </a:spcBef>
              <a:buClrTx/>
              <a:buSzTx/>
              <a:buFontTx/>
              <a:buNone/>
              <a:defRPr cap="all" sz="9400">
                <a:solidFill>
                  <a:srgbClr val="FFFFFF"/>
                </a:solidFill>
                <a:latin typeface="+mn-lt"/>
                <a:ea typeface="+mn-ea"/>
                <a:cs typeface="+mn-cs"/>
                <a:sym typeface="DIN Condensed"/>
              </a:defRPr>
            </a:lvl1pPr>
          </a:lstStyle>
          <a:p>
            <a:pPr/>
            <a:r>
              <a:t>Escribir una cita aquí</a:t>
            </a:r>
          </a:p>
        </p:txBody>
      </p:sp>
      <p:sp>
        <p:nvSpPr>
          <p:cNvPr id="123" name="Shape 123"/>
          <p:cNvSpPr/>
          <p:nvPr>
            <p:ph type="body" sz="quarter" idx="14"/>
          </p:nvPr>
        </p:nvSpPr>
        <p:spPr>
          <a:xfrm>
            <a:off x="406400" y="7789333"/>
            <a:ext cx="12192000" cy="863604"/>
          </a:xfrm>
          <a:prstGeom prst="rect">
            <a:avLst/>
          </a:prstGeom>
        </p:spPr>
        <p:txBody>
          <a:bodyPr>
            <a:spAutoFit/>
          </a:bodyPr>
          <a:lstStyle>
            <a:lvl1pPr marL="0" indent="0" algn="r">
              <a:lnSpc>
                <a:spcPct val="80000"/>
              </a:lnSpc>
              <a:spcBef>
                <a:spcPts val="0"/>
              </a:spcBef>
              <a:buClrTx/>
              <a:buSzTx/>
              <a:buFontTx/>
              <a:buNone/>
              <a:defRPr sz="6000">
                <a:latin typeface="+mn-lt"/>
                <a:ea typeface="+mn-ea"/>
                <a:cs typeface="+mn-cs"/>
                <a:sym typeface="DIN Condensed"/>
              </a:defRPr>
            </a:lvl1pPr>
          </a:lstStyle>
          <a:p>
            <a:pPr/>
            <a:r>
              <a:t>Juan López</a:t>
            </a:r>
          </a:p>
        </p:txBody>
      </p:sp>
      <p:sp>
        <p:nvSpPr>
          <p:cNvPr id="124" name="Shape 124"/>
          <p:cNvSpPr/>
          <p:nvPr>
            <p:ph type="body" sz="quarter" idx="15"/>
          </p:nvPr>
        </p:nvSpPr>
        <p:spPr>
          <a:xfrm>
            <a:off x="406400" y="457200"/>
            <a:ext cx="11176000" cy="457200"/>
          </a:xfrm>
          <a:prstGeom prst="rect">
            <a:avLst/>
          </a:prstGeom>
        </p:spPr>
        <p:txBody>
          <a:bodyPr anchor="b">
            <a:spAutoFit/>
          </a:bodyPr>
          <a:lstStyle>
            <a:lvl1pPr marL="0" indent="0" defTabSz="457200">
              <a:lnSpc>
                <a:spcPct val="80000"/>
              </a:lnSpc>
              <a:spcBef>
                <a:spcPts val="0"/>
              </a:spcBef>
              <a:buClrTx/>
              <a:buSzTx/>
              <a:buFontTx/>
              <a:buNone/>
              <a:defRPr cap="all" spc="120" sz="2400">
                <a:latin typeface="DIN Alternate"/>
                <a:ea typeface="DIN Alternate"/>
                <a:cs typeface="DIN Alternate"/>
                <a:sym typeface="DIN Alternate"/>
              </a:defRPr>
            </a:lvl1pPr>
          </a:lstStyle>
          <a:p>
            <a:pPr/>
            <a:r>
              <a:t>Texto</a:t>
            </a:r>
          </a:p>
        </p:txBody>
      </p:sp>
      <p:sp>
        <p:nvSpPr>
          <p:cNvPr id="125" name="Shape 12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type="tx" showMasterSp="0" showMasterPhAnim="1">
  <p:cSld name="Cita alt.">
    <p:bg>
      <p:bgPr>
        <a:solidFill>
          <a:schemeClr val="accent1"/>
        </a:solidFill>
      </p:bgPr>
    </p:bg>
    <p:spTree>
      <p:nvGrpSpPr>
        <p:cNvPr id="1" name=""/>
        <p:cNvGrpSpPr/>
        <p:nvPr/>
      </p:nvGrpSpPr>
      <p:grpSpPr>
        <a:xfrm>
          <a:off x="0" y="0"/>
          <a:ext cx="0" cy="0"/>
          <a:chOff x="0" y="0"/>
          <a:chExt cx="0" cy="0"/>
        </a:xfrm>
      </p:grpSpPr>
      <p:sp>
        <p:nvSpPr>
          <p:cNvPr id="132" name="Shape 132"/>
          <p:cNvSpPr/>
          <p:nvPr>
            <p:ph type="body" sz="quarter" idx="13"/>
          </p:nvPr>
        </p:nvSpPr>
        <p:spPr>
          <a:xfrm>
            <a:off x="5892800" y="2641600"/>
            <a:ext cx="6705600" cy="2501900"/>
          </a:xfrm>
          <a:prstGeom prst="rect">
            <a:avLst/>
          </a:prstGeom>
        </p:spPr>
        <p:txBody>
          <a:bodyPr>
            <a:spAutoFit/>
          </a:bodyPr>
          <a:lstStyle>
            <a:lvl1pPr marL="0" indent="0">
              <a:lnSpc>
                <a:spcPct val="80000"/>
              </a:lnSpc>
              <a:spcBef>
                <a:spcPts val="0"/>
              </a:spcBef>
              <a:buClrTx/>
              <a:buSzTx/>
              <a:buFontTx/>
              <a:buNone/>
              <a:defRPr cap="all" sz="9400">
                <a:solidFill>
                  <a:srgbClr val="FFFFFF"/>
                </a:solidFill>
                <a:latin typeface="+mn-lt"/>
                <a:ea typeface="+mn-ea"/>
                <a:cs typeface="+mn-cs"/>
                <a:sym typeface="DIN Condensed"/>
              </a:defRPr>
            </a:lvl1pPr>
          </a:lstStyle>
          <a:p>
            <a:pPr/>
            <a:r>
              <a:t>Escribir una cita aquí</a:t>
            </a:r>
          </a:p>
        </p:txBody>
      </p:sp>
      <p:sp>
        <p:nvSpPr>
          <p:cNvPr id="133" name="Shape 133"/>
          <p:cNvSpPr/>
          <p:nvPr>
            <p:ph type="pic" idx="14"/>
          </p:nvPr>
        </p:nvSpPr>
        <p:spPr>
          <a:xfrm>
            <a:off x="0" y="0"/>
            <a:ext cx="5486400" cy="9753600"/>
          </a:xfrm>
          <a:prstGeom prst="rect">
            <a:avLst/>
          </a:prstGeom>
        </p:spPr>
        <p:txBody>
          <a:bodyPr lIns="91439" tIns="45719" rIns="91439" bIns="45719">
            <a:noAutofit/>
          </a:bodyPr>
          <a:lstStyle/>
          <a:p>
            <a:pPr/>
          </a:p>
        </p:txBody>
      </p:sp>
      <p:sp>
        <p:nvSpPr>
          <p:cNvPr id="134" name="Shape 134"/>
          <p:cNvSpPr/>
          <p:nvPr>
            <p:ph type="body" sz="quarter" idx="15"/>
          </p:nvPr>
        </p:nvSpPr>
        <p:spPr>
          <a:xfrm>
            <a:off x="5892800" y="7789333"/>
            <a:ext cx="6705600" cy="863604"/>
          </a:xfrm>
          <a:prstGeom prst="rect">
            <a:avLst/>
          </a:prstGeom>
        </p:spPr>
        <p:txBody>
          <a:bodyPr anchor="ctr">
            <a:spAutoFit/>
          </a:bodyPr>
          <a:lstStyle>
            <a:lvl1pPr marL="0" indent="0" defTabSz="457200">
              <a:spcBef>
                <a:spcPts val="0"/>
              </a:spcBef>
              <a:buClrTx/>
              <a:buSzTx/>
              <a:buFontTx/>
              <a:buNone/>
              <a:defRPr sz="6000">
                <a:solidFill>
                  <a:srgbClr val="232323"/>
                </a:solidFill>
                <a:latin typeface="+mn-lt"/>
                <a:ea typeface="+mn-ea"/>
                <a:cs typeface="+mn-cs"/>
                <a:sym typeface="DIN Condensed"/>
              </a:defRPr>
            </a:lvl1pPr>
          </a:lstStyle>
          <a:p>
            <a:pPr/>
            <a:r>
              <a:t>Juan López</a:t>
            </a:r>
          </a:p>
        </p:txBody>
      </p:sp>
      <p:sp>
        <p:nvSpPr>
          <p:cNvPr id="135" name="Shape 13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type="tx" showMasterSp="0" showMasterPhAnim="1">
  <p:cSld name="Foto">
    <p:bg>
      <p:bgPr>
        <a:solidFill>
          <a:srgbClr val="222222"/>
        </a:solidFill>
      </p:bgPr>
    </p:bg>
    <p:spTree>
      <p:nvGrpSpPr>
        <p:cNvPr id="1" name=""/>
        <p:cNvGrpSpPr/>
        <p:nvPr/>
      </p:nvGrpSpPr>
      <p:grpSpPr>
        <a:xfrm>
          <a:off x="0" y="0"/>
          <a:ext cx="0" cy="0"/>
          <a:chOff x="0" y="0"/>
          <a:chExt cx="0" cy="0"/>
        </a:xfrm>
      </p:grpSpPr>
      <p:sp>
        <p:nvSpPr>
          <p:cNvPr id="142" name="Shape 142"/>
          <p:cNvSpPr/>
          <p:nvPr>
            <p:ph type="pic" idx="13"/>
          </p:nvPr>
        </p:nvSpPr>
        <p:spPr>
          <a:xfrm>
            <a:off x="0" y="0"/>
            <a:ext cx="13004800" cy="9753600"/>
          </a:xfrm>
          <a:prstGeom prst="rect">
            <a:avLst/>
          </a:prstGeom>
        </p:spPr>
        <p:txBody>
          <a:bodyPr lIns="91439" tIns="45719" rIns="91439" bIns="45719">
            <a:noAutofit/>
          </a:bodyPr>
          <a:lstStyle/>
          <a:p>
            <a:pPr/>
          </a:p>
        </p:txBody>
      </p:sp>
      <p:sp>
        <p:nvSpPr>
          <p:cNvPr id="143" name="Shape 14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type="tx" showMasterSp="0" showMasterPhAnim="1">
  <p:cSld name="En blanco">
    <p:bg>
      <p:bgPr>
        <a:solidFill>
          <a:srgbClr val="222222"/>
        </a:solidFill>
      </p:bgPr>
    </p:bg>
    <p:spTree>
      <p:nvGrpSpPr>
        <p:cNvPr id="1" name=""/>
        <p:cNvGrpSpPr/>
        <p:nvPr/>
      </p:nvGrpSpPr>
      <p:grpSpPr>
        <a:xfrm>
          <a:off x="0" y="0"/>
          <a:ext cx="0" cy="0"/>
          <a:chOff x="0" y="0"/>
          <a:chExt cx="0" cy="0"/>
        </a:xfrm>
      </p:grpSpPr>
      <p:sp>
        <p:nvSpPr>
          <p:cNvPr id="150" name="Shape 150"/>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type="tx" showMasterSp="0" showMasterPhAnim="1">
  <p:cSld name="En blanco alt.">
    <p:spTree>
      <p:nvGrpSpPr>
        <p:cNvPr id="1" name=""/>
        <p:cNvGrpSpPr/>
        <p:nvPr/>
      </p:nvGrpSpPr>
      <p:grpSpPr>
        <a:xfrm>
          <a:off x="0" y="0"/>
          <a:ext cx="0" cy="0"/>
          <a:chOff x="0" y="0"/>
          <a:chExt cx="0" cy="0"/>
        </a:xfrm>
      </p:grpSpPr>
      <p:sp>
        <p:nvSpPr>
          <p:cNvPr id="157" name="Shape 157"/>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0" showMasterPhAnim="1">
  <p:cSld name="Foto (horizontal)">
    <p:bg>
      <p:bgPr>
        <a:solidFill>
          <a:srgbClr val="222222"/>
        </a:solidFill>
      </p:bgPr>
    </p:bg>
    <p:spTree>
      <p:nvGrpSpPr>
        <p:cNvPr id="1" name=""/>
        <p:cNvGrpSpPr/>
        <p:nvPr/>
      </p:nvGrpSpPr>
      <p:grpSpPr>
        <a:xfrm>
          <a:off x="0" y="0"/>
          <a:ext cx="0" cy="0"/>
          <a:chOff x="0" y="0"/>
          <a:chExt cx="0" cy="0"/>
        </a:xfrm>
      </p:grpSpPr>
      <p:sp>
        <p:nvSpPr>
          <p:cNvPr id="22" name="Shape 22"/>
          <p:cNvSpPr/>
          <p:nvPr>
            <p:ph type="pic" idx="13"/>
          </p:nvPr>
        </p:nvSpPr>
        <p:spPr>
          <a:xfrm>
            <a:off x="0" y="0"/>
            <a:ext cx="13004800" cy="9753600"/>
          </a:xfrm>
          <a:prstGeom prst="rect">
            <a:avLst/>
          </a:prstGeom>
        </p:spPr>
        <p:txBody>
          <a:bodyPr lIns="91439" tIns="45719" rIns="91439" bIns="45719">
            <a:noAutofit/>
          </a:bodyPr>
          <a:lstStyle/>
          <a:p>
            <a:pPr/>
          </a:p>
        </p:txBody>
      </p:sp>
      <p:sp>
        <p:nvSpPr>
          <p:cNvPr id="23" name="Shape 23"/>
          <p:cNvSpPr/>
          <p:nvPr>
            <p:ph type="body" sz="quarter" idx="14"/>
          </p:nvPr>
        </p:nvSpPr>
        <p:spPr>
          <a:xfrm flipV="1">
            <a:off x="406400" y="6140894"/>
            <a:ext cx="12192000" cy="263"/>
          </a:xfrm>
          <a:prstGeom prst="line">
            <a:avLst/>
          </a:prstGeom>
          <a:ln w="38100">
            <a:solidFill>
              <a:srgbClr val="A6AAA9"/>
            </a:solidFill>
          </a:ln>
        </p:spPr>
        <p:txBody>
          <a:bodyPr anchor="ctr">
            <a:noAutofit/>
          </a:bodyPr>
          <a:lstStyle/>
          <a:p>
            <a:pPr marL="0" indent="0" defTabSz="457200">
              <a:spcBef>
                <a:spcPts val="0"/>
              </a:spcBef>
              <a:buClrTx/>
              <a:buSzTx/>
              <a:buFontTx/>
              <a:buNone/>
              <a:defRPr sz="1200">
                <a:solidFill>
                  <a:srgbClr val="000000"/>
                </a:solidFill>
                <a:latin typeface="Helvetica"/>
                <a:ea typeface="Helvetica"/>
                <a:cs typeface="Helvetica"/>
                <a:sym typeface="Helvetica"/>
              </a:defRPr>
            </a:pPr>
          </a:p>
        </p:txBody>
      </p:sp>
      <p:sp>
        <p:nvSpPr>
          <p:cNvPr id="24" name="Shape 24"/>
          <p:cNvSpPr/>
          <p:nvPr>
            <p:ph type="title"/>
          </p:nvPr>
        </p:nvSpPr>
        <p:spPr>
          <a:xfrm>
            <a:off x="406400" y="6426200"/>
            <a:ext cx="12192000" cy="2705100"/>
          </a:xfrm>
          <a:prstGeom prst="rect">
            <a:avLst/>
          </a:prstGeom>
        </p:spPr>
        <p:txBody>
          <a:bodyPr/>
          <a:lstStyle>
            <a:lvl1pPr>
              <a:spcBef>
                <a:spcPts val="0"/>
              </a:spcBef>
              <a:defRPr sz="17000"/>
            </a:lvl1pPr>
          </a:lstStyle>
          <a:p>
            <a:pPr/>
            <a:r>
              <a:t>Texto del título</a:t>
            </a:r>
          </a:p>
        </p:txBody>
      </p:sp>
      <p:sp>
        <p:nvSpPr>
          <p:cNvPr id="25" name="Shape 25"/>
          <p:cNvSpPr/>
          <p:nvPr>
            <p:ph type="body" sz="quarter" idx="1"/>
          </p:nvPr>
        </p:nvSpPr>
        <p:spPr>
          <a:xfrm>
            <a:off x="406400" y="4267200"/>
            <a:ext cx="12192000" cy="1803400"/>
          </a:xfrm>
          <a:prstGeom prst="rect">
            <a:avLst/>
          </a:prstGeom>
        </p:spPr>
        <p:txBody>
          <a:bodyPr anchor="b"/>
          <a:lstStyle>
            <a:lvl1pPr marL="0" indent="0">
              <a:lnSpc>
                <a:spcPct val="80000"/>
              </a:lnSpc>
              <a:spcBef>
                <a:spcPts val="2300"/>
              </a:spcBef>
              <a:buClrTx/>
              <a:buSzTx/>
              <a:buFontTx/>
              <a:buNone/>
              <a:defRPr cap="all" sz="5400">
                <a:solidFill>
                  <a:srgbClr val="A6AAA9"/>
                </a:solidFill>
                <a:latin typeface="DIN Alternate"/>
                <a:ea typeface="DIN Alternate"/>
                <a:cs typeface="DIN Alternate"/>
                <a:sym typeface="DIN Alternate"/>
              </a:defRPr>
            </a:lvl1pPr>
            <a:lvl2pPr marL="0" indent="228600">
              <a:lnSpc>
                <a:spcPct val="80000"/>
              </a:lnSpc>
              <a:spcBef>
                <a:spcPts val="2300"/>
              </a:spcBef>
              <a:buClrTx/>
              <a:buSzTx/>
              <a:buFontTx/>
              <a:buNone/>
              <a:defRPr cap="all" sz="5400">
                <a:solidFill>
                  <a:srgbClr val="A6AAA9"/>
                </a:solidFill>
                <a:latin typeface="DIN Alternate"/>
                <a:ea typeface="DIN Alternate"/>
                <a:cs typeface="DIN Alternate"/>
                <a:sym typeface="DIN Alternate"/>
              </a:defRPr>
            </a:lvl2pPr>
            <a:lvl3pPr marL="0" indent="457200">
              <a:lnSpc>
                <a:spcPct val="80000"/>
              </a:lnSpc>
              <a:spcBef>
                <a:spcPts val="2300"/>
              </a:spcBef>
              <a:buClrTx/>
              <a:buSzTx/>
              <a:buFontTx/>
              <a:buNone/>
              <a:defRPr cap="all" sz="5400">
                <a:solidFill>
                  <a:srgbClr val="A6AAA9"/>
                </a:solidFill>
                <a:latin typeface="DIN Alternate"/>
                <a:ea typeface="DIN Alternate"/>
                <a:cs typeface="DIN Alternate"/>
                <a:sym typeface="DIN Alternate"/>
              </a:defRPr>
            </a:lvl3pPr>
            <a:lvl4pPr marL="0" indent="685800">
              <a:lnSpc>
                <a:spcPct val="80000"/>
              </a:lnSpc>
              <a:spcBef>
                <a:spcPts val="2300"/>
              </a:spcBef>
              <a:buClrTx/>
              <a:buSzTx/>
              <a:buFontTx/>
              <a:buNone/>
              <a:defRPr cap="all" sz="5400">
                <a:solidFill>
                  <a:srgbClr val="A6AAA9"/>
                </a:solidFill>
                <a:latin typeface="DIN Alternate"/>
                <a:ea typeface="DIN Alternate"/>
                <a:cs typeface="DIN Alternate"/>
                <a:sym typeface="DIN Alternate"/>
              </a:defRPr>
            </a:lvl4pPr>
            <a:lvl5pPr marL="0" indent="914400">
              <a:lnSpc>
                <a:spcPct val="80000"/>
              </a:lnSpc>
              <a:spcBef>
                <a:spcPts val="2300"/>
              </a:spcBef>
              <a:buClrTx/>
              <a:buSzTx/>
              <a:buFontTx/>
              <a:buNone/>
              <a:defRPr cap="all" sz="5400">
                <a:solidFill>
                  <a:srgbClr val="A6AAA9"/>
                </a:solidFill>
                <a:latin typeface="DIN Alternate"/>
                <a:ea typeface="DIN Alternate"/>
                <a:cs typeface="DIN Alternate"/>
                <a:sym typeface="DIN Alternate"/>
              </a:defRPr>
            </a:lvl5pPr>
          </a:lstStyle>
          <a:p>
            <a:pPr/>
            <a:r>
              <a:t>Nivel de texto 1</a:t>
            </a:r>
          </a:p>
          <a:p>
            <a:pPr lvl="1"/>
            <a:r>
              <a:t>Nivel de texto 2</a:t>
            </a:r>
          </a:p>
          <a:p>
            <a:pPr lvl="2"/>
            <a:r>
              <a:t>Nivel de texto 3</a:t>
            </a:r>
          </a:p>
          <a:p>
            <a:pPr lvl="3"/>
            <a:r>
              <a:t>Nivel de texto 4</a:t>
            </a:r>
          </a:p>
          <a:p>
            <a:pPr lvl="4"/>
            <a:r>
              <a:t>Nivel de texto 5</a:t>
            </a:r>
          </a:p>
        </p:txBody>
      </p:sp>
      <p:sp>
        <p:nvSpPr>
          <p:cNvPr id="26" name="Shape 26"/>
          <p:cNvSpPr/>
          <p:nvPr>
            <p:ph type="sldNum" sz="quarter" idx="2"/>
          </p:nvPr>
        </p:nvSpPr>
        <p:spPr>
          <a:xfrm>
            <a:off x="12194440" y="431800"/>
            <a:ext cx="406898" cy="4572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0" showMasterPhAnim="1">
  <p:cSld name="Título y subtítulo alt.">
    <p:spTree>
      <p:nvGrpSpPr>
        <p:cNvPr id="1" name=""/>
        <p:cNvGrpSpPr/>
        <p:nvPr/>
      </p:nvGrpSpPr>
      <p:grpSpPr>
        <a:xfrm>
          <a:off x="0" y="0"/>
          <a:ext cx="0" cy="0"/>
          <a:chOff x="0" y="0"/>
          <a:chExt cx="0" cy="0"/>
        </a:xfrm>
      </p:grpSpPr>
      <p:sp>
        <p:nvSpPr>
          <p:cNvPr id="33" name="Shape 33"/>
          <p:cNvSpPr/>
          <p:nvPr/>
        </p:nvSpPr>
        <p:spPr>
          <a:xfrm flipV="1">
            <a:off x="406400" y="6140894"/>
            <a:ext cx="12192000" cy="263"/>
          </a:xfrm>
          <a:prstGeom prst="line">
            <a:avLst/>
          </a:prstGeom>
          <a:ln w="38100">
            <a:solidFill>
              <a:srgbClr val="A6AAA9"/>
            </a:solidFill>
            <a:miter lim="400000"/>
          </a:ln>
        </p:spPr>
        <p:txBody>
          <a:bodyPr lIns="50800" tIns="50800" rIns="50800" bIns="50800" anchor="ctr"/>
          <a:lstStyle/>
          <a:p>
            <a:pPr defTabSz="457200">
              <a:spcBef>
                <a:spcPts val="0"/>
              </a:spcBef>
              <a:defRPr sz="1200">
                <a:solidFill>
                  <a:srgbClr val="000000"/>
                </a:solidFill>
                <a:latin typeface="Helvetica"/>
                <a:ea typeface="Helvetica"/>
                <a:cs typeface="Helvetica"/>
                <a:sym typeface="Helvetica"/>
              </a:defRPr>
            </a:pPr>
          </a:p>
        </p:txBody>
      </p:sp>
      <p:sp>
        <p:nvSpPr>
          <p:cNvPr id="34" name="Shape 34"/>
          <p:cNvSpPr/>
          <p:nvPr>
            <p:ph type="title"/>
          </p:nvPr>
        </p:nvSpPr>
        <p:spPr>
          <a:xfrm>
            <a:off x="406400" y="6426200"/>
            <a:ext cx="12192000" cy="2705100"/>
          </a:xfrm>
          <a:prstGeom prst="rect">
            <a:avLst/>
          </a:prstGeom>
        </p:spPr>
        <p:txBody>
          <a:bodyPr/>
          <a:lstStyle>
            <a:lvl1pPr>
              <a:spcBef>
                <a:spcPts val="0"/>
              </a:spcBef>
              <a:defRPr sz="17000"/>
            </a:lvl1pPr>
          </a:lstStyle>
          <a:p>
            <a:pPr/>
            <a:r>
              <a:t>Texto del título</a:t>
            </a:r>
          </a:p>
        </p:txBody>
      </p:sp>
      <p:sp>
        <p:nvSpPr>
          <p:cNvPr id="35" name="Shape 35"/>
          <p:cNvSpPr/>
          <p:nvPr>
            <p:ph type="body" sz="quarter" idx="1"/>
          </p:nvPr>
        </p:nvSpPr>
        <p:spPr>
          <a:xfrm>
            <a:off x="406400" y="4267200"/>
            <a:ext cx="12192000" cy="1803400"/>
          </a:xfrm>
          <a:prstGeom prst="rect">
            <a:avLst/>
          </a:prstGeom>
        </p:spPr>
        <p:txBody>
          <a:bodyPr anchor="b"/>
          <a:lstStyle>
            <a:lvl1pPr marL="0" indent="0">
              <a:lnSpc>
                <a:spcPct val="80000"/>
              </a:lnSpc>
              <a:spcBef>
                <a:spcPts val="2300"/>
              </a:spcBef>
              <a:buClrTx/>
              <a:buSzTx/>
              <a:buFontTx/>
              <a:buNone/>
              <a:defRPr cap="all" sz="5400">
                <a:solidFill>
                  <a:srgbClr val="A6AAA9"/>
                </a:solidFill>
                <a:latin typeface="DIN Alternate"/>
                <a:ea typeface="DIN Alternate"/>
                <a:cs typeface="DIN Alternate"/>
                <a:sym typeface="DIN Alternate"/>
              </a:defRPr>
            </a:lvl1pPr>
            <a:lvl2pPr marL="0" indent="228600">
              <a:lnSpc>
                <a:spcPct val="80000"/>
              </a:lnSpc>
              <a:spcBef>
                <a:spcPts val="2300"/>
              </a:spcBef>
              <a:buClrTx/>
              <a:buSzTx/>
              <a:buFontTx/>
              <a:buNone/>
              <a:defRPr cap="all" sz="5400">
                <a:solidFill>
                  <a:srgbClr val="A6AAA9"/>
                </a:solidFill>
                <a:latin typeface="DIN Alternate"/>
                <a:ea typeface="DIN Alternate"/>
                <a:cs typeface="DIN Alternate"/>
                <a:sym typeface="DIN Alternate"/>
              </a:defRPr>
            </a:lvl2pPr>
            <a:lvl3pPr marL="0" indent="457200">
              <a:lnSpc>
                <a:spcPct val="80000"/>
              </a:lnSpc>
              <a:spcBef>
                <a:spcPts val="2300"/>
              </a:spcBef>
              <a:buClrTx/>
              <a:buSzTx/>
              <a:buFontTx/>
              <a:buNone/>
              <a:defRPr cap="all" sz="5400">
                <a:solidFill>
                  <a:srgbClr val="A6AAA9"/>
                </a:solidFill>
                <a:latin typeface="DIN Alternate"/>
                <a:ea typeface="DIN Alternate"/>
                <a:cs typeface="DIN Alternate"/>
                <a:sym typeface="DIN Alternate"/>
              </a:defRPr>
            </a:lvl3pPr>
            <a:lvl4pPr marL="0" indent="685800">
              <a:lnSpc>
                <a:spcPct val="80000"/>
              </a:lnSpc>
              <a:spcBef>
                <a:spcPts val="2300"/>
              </a:spcBef>
              <a:buClrTx/>
              <a:buSzTx/>
              <a:buFontTx/>
              <a:buNone/>
              <a:defRPr cap="all" sz="5400">
                <a:solidFill>
                  <a:srgbClr val="A6AAA9"/>
                </a:solidFill>
                <a:latin typeface="DIN Alternate"/>
                <a:ea typeface="DIN Alternate"/>
                <a:cs typeface="DIN Alternate"/>
                <a:sym typeface="DIN Alternate"/>
              </a:defRPr>
            </a:lvl4pPr>
            <a:lvl5pPr marL="0" indent="914400">
              <a:lnSpc>
                <a:spcPct val="80000"/>
              </a:lnSpc>
              <a:spcBef>
                <a:spcPts val="2300"/>
              </a:spcBef>
              <a:buClrTx/>
              <a:buSzTx/>
              <a:buFontTx/>
              <a:buNone/>
              <a:defRPr cap="all" sz="5400">
                <a:solidFill>
                  <a:srgbClr val="A6AAA9"/>
                </a:solidFill>
                <a:latin typeface="DIN Alternate"/>
                <a:ea typeface="DIN Alternate"/>
                <a:cs typeface="DIN Alternate"/>
                <a:sym typeface="DIN Alternate"/>
              </a:defRPr>
            </a:lvl5pPr>
          </a:lstStyle>
          <a:p>
            <a:pPr/>
            <a:r>
              <a:t>Nivel de texto 1</a:t>
            </a:r>
          </a:p>
          <a:p>
            <a:pPr lvl="1"/>
            <a:r>
              <a:t>Nivel de texto 2</a:t>
            </a:r>
          </a:p>
          <a:p>
            <a:pPr lvl="2"/>
            <a:r>
              <a:t>Nivel de texto 3</a:t>
            </a:r>
          </a:p>
          <a:p>
            <a:pPr lvl="3"/>
            <a:r>
              <a:t>Nivel de texto 4</a:t>
            </a:r>
          </a:p>
          <a:p>
            <a:pPr lvl="4"/>
            <a:r>
              <a:t>Nivel de texto 5</a:t>
            </a:r>
          </a:p>
        </p:txBody>
      </p:sp>
      <p:sp>
        <p:nvSpPr>
          <p:cNvPr id="36" name="Shape 36"/>
          <p:cNvSpPr/>
          <p:nvPr>
            <p:ph type="sldNum" sz="quarter" idx="2"/>
          </p:nvPr>
        </p:nvSpPr>
        <p:spPr>
          <a:xfrm>
            <a:off x="12161859" y="419100"/>
            <a:ext cx="406898" cy="4572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0" showMasterPhAnim="1">
  <p:cSld name="Título (centro)">
    <p:bg>
      <p:bgPr>
        <a:solidFill>
          <a:srgbClr val="222222"/>
        </a:solidFill>
      </p:bgPr>
    </p:bg>
    <p:spTree>
      <p:nvGrpSpPr>
        <p:cNvPr id="1" name=""/>
        <p:cNvGrpSpPr/>
        <p:nvPr/>
      </p:nvGrpSpPr>
      <p:grpSpPr>
        <a:xfrm>
          <a:off x="0" y="0"/>
          <a:ext cx="0" cy="0"/>
          <a:chOff x="0" y="0"/>
          <a:chExt cx="0" cy="0"/>
        </a:xfrm>
      </p:grpSpPr>
      <p:sp>
        <p:nvSpPr>
          <p:cNvPr id="43" name="Shape 43"/>
          <p:cNvSpPr/>
          <p:nvPr>
            <p:ph type="title"/>
          </p:nvPr>
        </p:nvSpPr>
        <p:spPr>
          <a:xfrm>
            <a:off x="406400" y="4038600"/>
            <a:ext cx="12192000" cy="4521200"/>
          </a:xfrm>
          <a:prstGeom prst="rect">
            <a:avLst/>
          </a:prstGeom>
        </p:spPr>
        <p:txBody>
          <a:bodyPr/>
          <a:lstStyle>
            <a:lvl1pPr>
              <a:spcBef>
                <a:spcPts val="0"/>
              </a:spcBef>
              <a:defRPr sz="17000"/>
            </a:lvl1pPr>
          </a:lstStyle>
          <a:p>
            <a:pPr/>
            <a:r>
              <a:t>Texto del título</a:t>
            </a:r>
          </a:p>
        </p:txBody>
      </p:sp>
      <p:sp>
        <p:nvSpPr>
          <p:cNvPr id="44" name="Shape 44"/>
          <p:cNvSpPr/>
          <p:nvPr>
            <p:ph type="sldNum" sz="quarter" idx="2"/>
          </p:nvPr>
        </p:nvSpPr>
        <p:spPr>
          <a:xfrm>
            <a:off x="12194440" y="431800"/>
            <a:ext cx="406898" cy="4572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0" showMasterPhAnim="1">
  <p:cSld name="Foto (vertical)">
    <p:bg>
      <p:bgPr>
        <a:solidFill>
          <a:srgbClr val="222222"/>
        </a:solidFill>
      </p:bgPr>
    </p:bg>
    <p:spTree>
      <p:nvGrpSpPr>
        <p:cNvPr id="1" name=""/>
        <p:cNvGrpSpPr/>
        <p:nvPr/>
      </p:nvGrpSpPr>
      <p:grpSpPr>
        <a:xfrm>
          <a:off x="0" y="0"/>
          <a:ext cx="0" cy="0"/>
          <a:chOff x="0" y="0"/>
          <a:chExt cx="0" cy="0"/>
        </a:xfrm>
      </p:grpSpPr>
      <p:sp>
        <p:nvSpPr>
          <p:cNvPr id="51" name="Shape 51"/>
          <p:cNvSpPr/>
          <p:nvPr/>
        </p:nvSpPr>
        <p:spPr>
          <a:xfrm flipV="1">
            <a:off x="5892800" y="6141012"/>
            <a:ext cx="6705600" cy="145"/>
          </a:xfrm>
          <a:prstGeom prst="line">
            <a:avLst/>
          </a:prstGeom>
          <a:ln w="38100">
            <a:solidFill>
              <a:srgbClr val="A6AAA9"/>
            </a:solidFill>
            <a:miter lim="400000"/>
          </a:ln>
        </p:spPr>
        <p:txBody>
          <a:bodyPr lIns="50800" tIns="50800" rIns="50800" bIns="50800" anchor="ctr"/>
          <a:lstStyle/>
          <a:p>
            <a:pPr defTabSz="457200">
              <a:spcBef>
                <a:spcPts val="0"/>
              </a:spcBef>
              <a:defRPr sz="1200">
                <a:solidFill>
                  <a:srgbClr val="000000"/>
                </a:solidFill>
                <a:latin typeface="Helvetica"/>
                <a:ea typeface="Helvetica"/>
                <a:cs typeface="Helvetica"/>
                <a:sym typeface="Helvetica"/>
              </a:defRPr>
            </a:pPr>
          </a:p>
        </p:txBody>
      </p:sp>
      <p:sp>
        <p:nvSpPr>
          <p:cNvPr id="52" name="Shape 52"/>
          <p:cNvSpPr/>
          <p:nvPr>
            <p:ph type="pic" idx="13"/>
          </p:nvPr>
        </p:nvSpPr>
        <p:spPr>
          <a:xfrm>
            <a:off x="0" y="0"/>
            <a:ext cx="5486400" cy="9753600"/>
          </a:xfrm>
          <a:prstGeom prst="rect">
            <a:avLst/>
          </a:prstGeom>
        </p:spPr>
        <p:txBody>
          <a:bodyPr lIns="91439" tIns="45719" rIns="91439" bIns="45719">
            <a:noAutofit/>
          </a:bodyPr>
          <a:lstStyle/>
          <a:p>
            <a:pPr/>
          </a:p>
        </p:txBody>
      </p:sp>
      <p:sp>
        <p:nvSpPr>
          <p:cNvPr id="53" name="Shape 53"/>
          <p:cNvSpPr/>
          <p:nvPr>
            <p:ph type="title"/>
          </p:nvPr>
        </p:nvSpPr>
        <p:spPr>
          <a:xfrm>
            <a:off x="5892800" y="6426200"/>
            <a:ext cx="6705600" cy="2705100"/>
          </a:xfrm>
          <a:prstGeom prst="rect">
            <a:avLst/>
          </a:prstGeom>
        </p:spPr>
        <p:txBody>
          <a:bodyPr/>
          <a:lstStyle>
            <a:lvl1pPr>
              <a:spcBef>
                <a:spcPts val="0"/>
              </a:spcBef>
              <a:defRPr sz="17000"/>
            </a:lvl1pPr>
          </a:lstStyle>
          <a:p>
            <a:pPr/>
            <a:r>
              <a:t>Texto del título</a:t>
            </a:r>
          </a:p>
        </p:txBody>
      </p:sp>
      <p:sp>
        <p:nvSpPr>
          <p:cNvPr id="54" name="Shape 54"/>
          <p:cNvSpPr/>
          <p:nvPr>
            <p:ph type="body" sz="quarter" idx="1"/>
          </p:nvPr>
        </p:nvSpPr>
        <p:spPr>
          <a:xfrm>
            <a:off x="5892800" y="4267200"/>
            <a:ext cx="6705600" cy="1803400"/>
          </a:xfrm>
          <a:prstGeom prst="rect">
            <a:avLst/>
          </a:prstGeom>
        </p:spPr>
        <p:txBody>
          <a:bodyPr anchor="b"/>
          <a:lstStyle>
            <a:lvl1pPr marL="0" indent="0">
              <a:lnSpc>
                <a:spcPct val="80000"/>
              </a:lnSpc>
              <a:spcBef>
                <a:spcPts val="2300"/>
              </a:spcBef>
              <a:buClrTx/>
              <a:buSzTx/>
              <a:buFontTx/>
              <a:buNone/>
              <a:defRPr cap="all" sz="5400">
                <a:solidFill>
                  <a:srgbClr val="A6AAA9"/>
                </a:solidFill>
                <a:latin typeface="DIN Alternate"/>
                <a:ea typeface="DIN Alternate"/>
                <a:cs typeface="DIN Alternate"/>
                <a:sym typeface="DIN Alternate"/>
              </a:defRPr>
            </a:lvl1pPr>
            <a:lvl2pPr marL="0" indent="228600">
              <a:lnSpc>
                <a:spcPct val="80000"/>
              </a:lnSpc>
              <a:spcBef>
                <a:spcPts val="2300"/>
              </a:spcBef>
              <a:buClrTx/>
              <a:buSzTx/>
              <a:buFontTx/>
              <a:buNone/>
              <a:defRPr cap="all" sz="5400">
                <a:solidFill>
                  <a:srgbClr val="A6AAA9"/>
                </a:solidFill>
                <a:latin typeface="DIN Alternate"/>
                <a:ea typeface="DIN Alternate"/>
                <a:cs typeface="DIN Alternate"/>
                <a:sym typeface="DIN Alternate"/>
              </a:defRPr>
            </a:lvl2pPr>
            <a:lvl3pPr marL="0" indent="457200">
              <a:lnSpc>
                <a:spcPct val="80000"/>
              </a:lnSpc>
              <a:spcBef>
                <a:spcPts val="2300"/>
              </a:spcBef>
              <a:buClrTx/>
              <a:buSzTx/>
              <a:buFontTx/>
              <a:buNone/>
              <a:defRPr cap="all" sz="5400">
                <a:solidFill>
                  <a:srgbClr val="A6AAA9"/>
                </a:solidFill>
                <a:latin typeface="DIN Alternate"/>
                <a:ea typeface="DIN Alternate"/>
                <a:cs typeface="DIN Alternate"/>
                <a:sym typeface="DIN Alternate"/>
              </a:defRPr>
            </a:lvl3pPr>
            <a:lvl4pPr marL="0" indent="685800">
              <a:lnSpc>
                <a:spcPct val="80000"/>
              </a:lnSpc>
              <a:spcBef>
                <a:spcPts val="2300"/>
              </a:spcBef>
              <a:buClrTx/>
              <a:buSzTx/>
              <a:buFontTx/>
              <a:buNone/>
              <a:defRPr cap="all" sz="5400">
                <a:solidFill>
                  <a:srgbClr val="A6AAA9"/>
                </a:solidFill>
                <a:latin typeface="DIN Alternate"/>
                <a:ea typeface="DIN Alternate"/>
                <a:cs typeface="DIN Alternate"/>
                <a:sym typeface="DIN Alternate"/>
              </a:defRPr>
            </a:lvl4pPr>
            <a:lvl5pPr marL="0" indent="914400">
              <a:lnSpc>
                <a:spcPct val="80000"/>
              </a:lnSpc>
              <a:spcBef>
                <a:spcPts val="2300"/>
              </a:spcBef>
              <a:buClrTx/>
              <a:buSzTx/>
              <a:buFontTx/>
              <a:buNone/>
              <a:defRPr cap="all" sz="5400">
                <a:solidFill>
                  <a:srgbClr val="A6AAA9"/>
                </a:solidFill>
                <a:latin typeface="DIN Alternate"/>
                <a:ea typeface="DIN Alternate"/>
                <a:cs typeface="DIN Alternate"/>
                <a:sym typeface="DIN Alternate"/>
              </a:defRPr>
            </a:lvl5pPr>
          </a:lstStyle>
          <a:p>
            <a:pPr/>
            <a:r>
              <a:t>Nivel de texto 1</a:t>
            </a:r>
          </a:p>
          <a:p>
            <a:pPr lvl="1"/>
            <a:r>
              <a:t>Nivel de texto 2</a:t>
            </a:r>
          </a:p>
          <a:p>
            <a:pPr lvl="2"/>
            <a:r>
              <a:t>Nivel de texto 3</a:t>
            </a:r>
          </a:p>
          <a:p>
            <a:pPr lvl="3"/>
            <a:r>
              <a:t>Nivel de texto 4</a:t>
            </a:r>
          </a:p>
          <a:p>
            <a:pPr lvl="4"/>
            <a:r>
              <a:t>Nivel de texto 5</a:t>
            </a:r>
          </a:p>
        </p:txBody>
      </p:sp>
      <p:sp>
        <p:nvSpPr>
          <p:cNvPr id="55" name="Shape 55"/>
          <p:cNvSpPr/>
          <p:nvPr>
            <p:ph type="sldNum" sz="quarter" idx="2"/>
          </p:nvPr>
        </p:nvSpPr>
        <p:spPr>
          <a:xfrm>
            <a:off x="12194440" y="431800"/>
            <a:ext cx="406898" cy="4572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ítulo (arriba)">
    <p:spTree>
      <p:nvGrpSpPr>
        <p:cNvPr id="1" name=""/>
        <p:cNvGrpSpPr/>
        <p:nvPr/>
      </p:nvGrpSpPr>
      <p:grpSpPr>
        <a:xfrm>
          <a:off x="0" y="0"/>
          <a:ext cx="0" cy="0"/>
          <a:chOff x="0" y="0"/>
          <a:chExt cx="0" cy="0"/>
        </a:xfrm>
      </p:grpSpPr>
      <p:sp>
        <p:nvSpPr>
          <p:cNvPr id="62" name="Shape 62"/>
          <p:cNvSpPr/>
          <p:nvPr>
            <p:ph type="body" sz="quarter" idx="13"/>
          </p:nvPr>
        </p:nvSpPr>
        <p:spPr>
          <a:xfrm>
            <a:off x="406400" y="457200"/>
            <a:ext cx="11176000" cy="457200"/>
          </a:xfrm>
          <a:prstGeom prst="rect">
            <a:avLst/>
          </a:prstGeom>
        </p:spPr>
        <p:txBody>
          <a:bodyPr anchor="b">
            <a:spAutoFit/>
          </a:bodyPr>
          <a:lstStyle>
            <a:lvl1pPr marL="0" indent="0" defTabSz="457200">
              <a:lnSpc>
                <a:spcPct val="80000"/>
              </a:lnSpc>
              <a:spcBef>
                <a:spcPts val="0"/>
              </a:spcBef>
              <a:buClrTx/>
              <a:buSzTx/>
              <a:buFontTx/>
              <a:buNone/>
              <a:defRPr cap="all" spc="120" sz="2400">
                <a:latin typeface="DIN Alternate"/>
                <a:ea typeface="DIN Alternate"/>
                <a:cs typeface="DIN Alternate"/>
                <a:sym typeface="DIN Alternate"/>
              </a:defRPr>
            </a:lvl1pPr>
          </a:lstStyle>
          <a:p>
            <a:pPr/>
            <a:r>
              <a:t>Texto</a:t>
            </a:r>
          </a:p>
        </p:txBody>
      </p:sp>
      <p:sp>
        <p:nvSpPr>
          <p:cNvPr id="63" name="Shape 63"/>
          <p:cNvSpPr/>
          <p:nvPr>
            <p:ph type="title"/>
          </p:nvPr>
        </p:nvSpPr>
        <p:spPr>
          <a:prstGeom prst="rect">
            <a:avLst/>
          </a:prstGeom>
        </p:spPr>
        <p:txBody>
          <a:bodyPr/>
          <a:lstStyle/>
          <a:p>
            <a:pPr/>
            <a:r>
              <a:t>Texto del título</a:t>
            </a:r>
          </a:p>
        </p:txBody>
      </p:sp>
      <p:sp>
        <p:nvSpPr>
          <p:cNvPr id="64" name="Shape 64"/>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ítulo y viñetas">
    <p:bg>
      <p:bgPr>
        <a:solidFill>
          <a:srgbClr val="222222"/>
        </a:solidFill>
      </p:bgPr>
    </p:bg>
    <p:spTree>
      <p:nvGrpSpPr>
        <p:cNvPr id="1" name=""/>
        <p:cNvGrpSpPr/>
        <p:nvPr/>
      </p:nvGrpSpPr>
      <p:grpSpPr>
        <a:xfrm>
          <a:off x="0" y="0"/>
          <a:ext cx="0" cy="0"/>
          <a:chOff x="0" y="0"/>
          <a:chExt cx="0" cy="0"/>
        </a:xfrm>
      </p:grpSpPr>
      <p:sp>
        <p:nvSpPr>
          <p:cNvPr id="71" name="Shape 71"/>
          <p:cNvSpPr/>
          <p:nvPr>
            <p:ph type="body" sz="quarter" idx="13"/>
          </p:nvPr>
        </p:nvSpPr>
        <p:spPr>
          <a:xfrm>
            <a:off x="406400" y="457200"/>
            <a:ext cx="11176000" cy="457200"/>
          </a:xfrm>
          <a:prstGeom prst="rect">
            <a:avLst/>
          </a:prstGeom>
        </p:spPr>
        <p:txBody>
          <a:bodyPr anchor="b">
            <a:spAutoFit/>
          </a:bodyPr>
          <a:lstStyle>
            <a:lvl1pPr marL="0" indent="0" defTabSz="457200">
              <a:lnSpc>
                <a:spcPct val="80000"/>
              </a:lnSpc>
              <a:spcBef>
                <a:spcPts val="0"/>
              </a:spcBef>
              <a:buClrTx/>
              <a:buSzTx/>
              <a:buFontTx/>
              <a:buNone/>
              <a:defRPr cap="all" spc="120" sz="2400">
                <a:latin typeface="DIN Alternate"/>
                <a:ea typeface="DIN Alternate"/>
                <a:cs typeface="DIN Alternate"/>
                <a:sym typeface="DIN Alternate"/>
              </a:defRPr>
            </a:lvl1pPr>
          </a:lstStyle>
          <a:p>
            <a:pPr/>
            <a:r>
              <a:t>Texto</a:t>
            </a:r>
          </a:p>
        </p:txBody>
      </p:sp>
      <p:sp>
        <p:nvSpPr>
          <p:cNvPr id="72" name="Shape 72"/>
          <p:cNvSpPr/>
          <p:nvPr>
            <p:ph type="title"/>
          </p:nvPr>
        </p:nvSpPr>
        <p:spPr>
          <a:prstGeom prst="rect">
            <a:avLst/>
          </a:prstGeom>
        </p:spPr>
        <p:txBody>
          <a:bodyPr/>
          <a:lstStyle/>
          <a:p>
            <a:pPr/>
            <a:r>
              <a:t>Texto del título</a:t>
            </a:r>
          </a:p>
        </p:txBody>
      </p:sp>
      <p:sp>
        <p:nvSpPr>
          <p:cNvPr id="73" name="Shape 73"/>
          <p:cNvSpPr/>
          <p:nvPr>
            <p:ph type="body" idx="1"/>
          </p:nvPr>
        </p:nvSpPr>
        <p:spPr>
          <a:prstGeom prst="rect">
            <a:avLst/>
          </a:prstGeom>
        </p:spPr>
        <p:txBody>
          <a:bodyPr/>
          <a:lstStyle>
            <a:lvl1pPr>
              <a:buClr>
                <a:schemeClr val="accent1"/>
              </a:buClr>
              <a:buChar char="▸"/>
            </a:lvl1pPr>
            <a:lvl2pPr>
              <a:buClr>
                <a:schemeClr val="accent1"/>
              </a:buClr>
              <a:buChar char="▸"/>
            </a:lvl2pPr>
            <a:lvl3pPr>
              <a:buClr>
                <a:schemeClr val="accent1"/>
              </a:buClr>
              <a:buChar char="▸"/>
            </a:lvl3pPr>
            <a:lvl4pPr>
              <a:buClr>
                <a:schemeClr val="accent1"/>
              </a:buClr>
              <a:buChar char="▸"/>
            </a:lvl4pPr>
            <a:lvl5pPr>
              <a:buClr>
                <a:schemeClr val="accent1"/>
              </a:buClr>
              <a:buChar char="▸"/>
            </a:lvl5pPr>
          </a:lstStyle>
          <a:p>
            <a:pPr/>
            <a:r>
              <a:t>Nivel de texto 1</a:t>
            </a:r>
          </a:p>
          <a:p>
            <a:pPr lvl="1"/>
            <a:r>
              <a:t>Nivel de texto 2</a:t>
            </a:r>
          </a:p>
          <a:p>
            <a:pPr lvl="2"/>
            <a:r>
              <a:t>Nivel de texto 3</a:t>
            </a:r>
          </a:p>
          <a:p>
            <a:pPr lvl="3"/>
            <a:r>
              <a:t>Nivel de texto 4</a:t>
            </a:r>
          </a:p>
          <a:p>
            <a:pPr lvl="4"/>
            <a:r>
              <a:t>Nivel de texto 5</a:t>
            </a:r>
          </a:p>
        </p:txBody>
      </p:sp>
      <p:sp>
        <p:nvSpPr>
          <p:cNvPr id="74" name="Shape 74"/>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Título y viñetas alt.">
    <p:spTree>
      <p:nvGrpSpPr>
        <p:cNvPr id="1" name=""/>
        <p:cNvGrpSpPr/>
        <p:nvPr/>
      </p:nvGrpSpPr>
      <p:grpSpPr>
        <a:xfrm>
          <a:off x="0" y="0"/>
          <a:ext cx="0" cy="0"/>
          <a:chOff x="0" y="0"/>
          <a:chExt cx="0" cy="0"/>
        </a:xfrm>
      </p:grpSpPr>
      <p:sp>
        <p:nvSpPr>
          <p:cNvPr id="81" name="Shape 81"/>
          <p:cNvSpPr/>
          <p:nvPr>
            <p:ph type="body" sz="quarter" idx="13"/>
          </p:nvPr>
        </p:nvSpPr>
        <p:spPr>
          <a:xfrm>
            <a:off x="406400" y="457200"/>
            <a:ext cx="11176000" cy="457200"/>
          </a:xfrm>
          <a:prstGeom prst="rect">
            <a:avLst/>
          </a:prstGeom>
        </p:spPr>
        <p:txBody>
          <a:bodyPr anchor="b">
            <a:spAutoFit/>
          </a:bodyPr>
          <a:lstStyle>
            <a:lvl1pPr marL="0" indent="0" defTabSz="457200">
              <a:lnSpc>
                <a:spcPct val="80000"/>
              </a:lnSpc>
              <a:spcBef>
                <a:spcPts val="0"/>
              </a:spcBef>
              <a:buClrTx/>
              <a:buSzTx/>
              <a:buFontTx/>
              <a:buNone/>
              <a:defRPr cap="all" spc="120" sz="2400">
                <a:latin typeface="DIN Alternate"/>
                <a:ea typeface="DIN Alternate"/>
                <a:cs typeface="DIN Alternate"/>
                <a:sym typeface="DIN Alternate"/>
              </a:defRPr>
            </a:lvl1pPr>
          </a:lstStyle>
          <a:p>
            <a:pPr/>
            <a:r>
              <a:t>Texto</a:t>
            </a:r>
          </a:p>
        </p:txBody>
      </p:sp>
      <p:sp>
        <p:nvSpPr>
          <p:cNvPr id="82" name="Shape 82"/>
          <p:cNvSpPr/>
          <p:nvPr>
            <p:ph type="title"/>
          </p:nvPr>
        </p:nvSpPr>
        <p:spPr>
          <a:prstGeom prst="rect">
            <a:avLst/>
          </a:prstGeom>
        </p:spPr>
        <p:txBody>
          <a:bodyPr/>
          <a:lstStyle/>
          <a:p>
            <a:pPr/>
            <a:r>
              <a:t>Texto del título</a:t>
            </a:r>
          </a:p>
        </p:txBody>
      </p:sp>
      <p:sp>
        <p:nvSpPr>
          <p:cNvPr id="83" name="Shape 83"/>
          <p:cNvSpPr/>
          <p:nvPr>
            <p:ph type="body" idx="1"/>
          </p:nvPr>
        </p:nvSpPr>
        <p:spPr>
          <a:prstGeom prst="rect">
            <a:avLst/>
          </a:prstGeom>
        </p:spPr>
        <p:txBody>
          <a:bodyPr/>
          <a:lstStyle>
            <a:lvl1pPr>
              <a:buClr>
                <a:schemeClr val="accent1"/>
              </a:buClr>
              <a:buChar char="▸"/>
            </a:lvl1pPr>
            <a:lvl2pPr>
              <a:buClr>
                <a:schemeClr val="accent1"/>
              </a:buClr>
              <a:buChar char="▸"/>
            </a:lvl2pPr>
            <a:lvl3pPr>
              <a:buClr>
                <a:schemeClr val="accent1"/>
              </a:buClr>
              <a:buChar char="▸"/>
            </a:lvl3pPr>
            <a:lvl4pPr>
              <a:buClr>
                <a:schemeClr val="accent1"/>
              </a:buClr>
              <a:buChar char="▸"/>
            </a:lvl4pPr>
            <a:lvl5pPr>
              <a:buClr>
                <a:schemeClr val="accent1"/>
              </a:buClr>
              <a:buChar char="▸"/>
            </a:lvl5pPr>
          </a:lstStyle>
          <a:p>
            <a:pPr/>
            <a:r>
              <a:t>Nivel de texto 1</a:t>
            </a:r>
          </a:p>
          <a:p>
            <a:pPr lvl="1"/>
            <a:r>
              <a:t>Nivel de texto 2</a:t>
            </a:r>
          </a:p>
          <a:p>
            <a:pPr lvl="2"/>
            <a:r>
              <a:t>Nivel de texto 3</a:t>
            </a:r>
          </a:p>
          <a:p>
            <a:pPr lvl="3"/>
            <a:r>
              <a:t>Nivel de texto 4</a:t>
            </a:r>
          </a:p>
          <a:p>
            <a:pPr lvl="4"/>
            <a:r>
              <a:t>Nivel de texto 5</a:t>
            </a:r>
          </a:p>
        </p:txBody>
      </p:sp>
      <p:sp>
        <p:nvSpPr>
          <p:cNvPr id="84" name="Shape 84"/>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Título, viñetas y foto">
    <p:bg>
      <p:bgPr>
        <a:solidFill>
          <a:srgbClr val="222222"/>
        </a:solidFill>
      </p:bgPr>
    </p:bg>
    <p:spTree>
      <p:nvGrpSpPr>
        <p:cNvPr id="1" name=""/>
        <p:cNvGrpSpPr/>
        <p:nvPr/>
      </p:nvGrpSpPr>
      <p:grpSpPr>
        <a:xfrm>
          <a:off x="0" y="0"/>
          <a:ext cx="0" cy="0"/>
          <a:chOff x="0" y="0"/>
          <a:chExt cx="0" cy="0"/>
        </a:xfrm>
      </p:grpSpPr>
      <p:sp>
        <p:nvSpPr>
          <p:cNvPr id="91" name="Shape 91"/>
          <p:cNvSpPr/>
          <p:nvPr>
            <p:ph type="body" sz="quarter" idx="13"/>
          </p:nvPr>
        </p:nvSpPr>
        <p:spPr>
          <a:xfrm>
            <a:off x="406400" y="457200"/>
            <a:ext cx="11176000" cy="457200"/>
          </a:xfrm>
          <a:prstGeom prst="rect">
            <a:avLst/>
          </a:prstGeom>
        </p:spPr>
        <p:txBody>
          <a:bodyPr anchor="b">
            <a:spAutoFit/>
          </a:bodyPr>
          <a:lstStyle>
            <a:lvl1pPr marL="0" indent="0" defTabSz="457200">
              <a:lnSpc>
                <a:spcPct val="80000"/>
              </a:lnSpc>
              <a:spcBef>
                <a:spcPts val="0"/>
              </a:spcBef>
              <a:buClrTx/>
              <a:buSzTx/>
              <a:buFontTx/>
              <a:buNone/>
              <a:defRPr cap="all" spc="120" sz="2400">
                <a:latin typeface="DIN Alternate"/>
                <a:ea typeface="DIN Alternate"/>
                <a:cs typeface="DIN Alternate"/>
                <a:sym typeface="DIN Alternate"/>
              </a:defRPr>
            </a:lvl1pPr>
          </a:lstStyle>
          <a:p>
            <a:pPr/>
            <a:r>
              <a:t>Texto</a:t>
            </a:r>
          </a:p>
        </p:txBody>
      </p:sp>
      <p:sp>
        <p:nvSpPr>
          <p:cNvPr id="92" name="Shape 92"/>
          <p:cNvSpPr/>
          <p:nvPr>
            <p:ph type="pic" sz="half" idx="14"/>
          </p:nvPr>
        </p:nvSpPr>
        <p:spPr>
          <a:xfrm>
            <a:off x="7112000" y="1536700"/>
            <a:ext cx="5486400" cy="7797800"/>
          </a:xfrm>
          <a:prstGeom prst="rect">
            <a:avLst/>
          </a:prstGeom>
        </p:spPr>
        <p:txBody>
          <a:bodyPr lIns="91439" tIns="45719" rIns="91439" bIns="45719">
            <a:noAutofit/>
          </a:bodyPr>
          <a:lstStyle/>
          <a:p>
            <a:pPr/>
          </a:p>
        </p:txBody>
      </p:sp>
      <p:sp>
        <p:nvSpPr>
          <p:cNvPr id="93" name="Shape 93"/>
          <p:cNvSpPr/>
          <p:nvPr>
            <p:ph type="title"/>
          </p:nvPr>
        </p:nvSpPr>
        <p:spPr>
          <a:xfrm>
            <a:off x="406400" y="1536700"/>
            <a:ext cx="6299200" cy="723900"/>
          </a:xfrm>
          <a:prstGeom prst="rect">
            <a:avLst/>
          </a:prstGeom>
        </p:spPr>
        <p:txBody>
          <a:bodyPr/>
          <a:lstStyle/>
          <a:p>
            <a:pPr/>
            <a:r>
              <a:t>Texto del título</a:t>
            </a:r>
          </a:p>
        </p:txBody>
      </p:sp>
      <p:sp>
        <p:nvSpPr>
          <p:cNvPr id="94" name="Shape 94"/>
          <p:cNvSpPr/>
          <p:nvPr>
            <p:ph type="body" sz="half" idx="1"/>
          </p:nvPr>
        </p:nvSpPr>
        <p:spPr>
          <a:xfrm>
            <a:off x="406400" y="2743200"/>
            <a:ext cx="6299200" cy="6108700"/>
          </a:xfrm>
          <a:prstGeom prst="rect">
            <a:avLst/>
          </a:prstGeom>
        </p:spPr>
        <p:txBody>
          <a:bodyPr/>
          <a:lstStyle>
            <a:lvl1pPr>
              <a:buClr>
                <a:schemeClr val="accent1"/>
              </a:buClr>
              <a:buChar char="▸"/>
              <a:defRPr sz="2800"/>
            </a:lvl1pPr>
            <a:lvl2pPr>
              <a:buClr>
                <a:schemeClr val="accent1"/>
              </a:buClr>
              <a:buChar char="▸"/>
              <a:defRPr sz="2800"/>
            </a:lvl2pPr>
            <a:lvl3pPr>
              <a:buClr>
                <a:schemeClr val="accent1"/>
              </a:buClr>
              <a:buChar char="▸"/>
              <a:defRPr sz="2800"/>
            </a:lvl3pPr>
            <a:lvl4pPr>
              <a:buClr>
                <a:schemeClr val="accent1"/>
              </a:buClr>
              <a:buChar char="▸"/>
              <a:defRPr sz="2800"/>
            </a:lvl4pPr>
            <a:lvl5pPr>
              <a:buClr>
                <a:schemeClr val="accent1"/>
              </a:buClr>
              <a:buChar char="▸"/>
              <a:defRPr sz="2800"/>
            </a:lvl5pPr>
          </a:lstStyle>
          <a:p>
            <a:pPr/>
            <a:r>
              <a:t>Nivel de texto 1</a:t>
            </a:r>
          </a:p>
          <a:p>
            <a:pPr lvl="1"/>
            <a:r>
              <a:t>Nivel de texto 2</a:t>
            </a:r>
          </a:p>
          <a:p>
            <a:pPr lvl="2"/>
            <a:r>
              <a:t>Nivel de texto 3</a:t>
            </a:r>
          </a:p>
          <a:p>
            <a:pPr lvl="3"/>
            <a:r>
              <a:t>Nivel de texto 4</a:t>
            </a:r>
          </a:p>
          <a:p>
            <a:pPr lvl="4"/>
            <a:r>
              <a:t>Nivel de texto 5</a:t>
            </a:r>
          </a:p>
        </p:txBody>
      </p:sp>
      <p:sp>
        <p:nvSpPr>
          <p:cNvPr id="95" name="Shape 9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nvSpPr>
        <p:spPr>
          <a:xfrm flipV="1">
            <a:off x="406400" y="993160"/>
            <a:ext cx="12192000" cy="263"/>
          </a:xfrm>
          <a:prstGeom prst="line">
            <a:avLst/>
          </a:prstGeom>
          <a:ln w="25400">
            <a:solidFill>
              <a:srgbClr val="A6AAA9"/>
            </a:solidFill>
            <a:miter lim="400000"/>
          </a:ln>
        </p:spPr>
        <p:txBody>
          <a:bodyPr lIns="50800" tIns="50800" rIns="50800" bIns="50800" anchor="ctr"/>
          <a:lstStyle/>
          <a:p>
            <a:pPr defTabSz="457200">
              <a:spcBef>
                <a:spcPts val="0"/>
              </a:spcBef>
              <a:defRPr sz="1200">
                <a:solidFill>
                  <a:srgbClr val="000000"/>
                </a:solidFill>
                <a:latin typeface="Helvetica"/>
                <a:ea typeface="Helvetica"/>
                <a:cs typeface="Helvetica"/>
                <a:sym typeface="Helvetica"/>
              </a:defRPr>
            </a:pPr>
          </a:p>
        </p:txBody>
      </p:sp>
      <p:sp>
        <p:nvSpPr>
          <p:cNvPr id="3" name="Shape 3"/>
          <p:cNvSpPr/>
          <p:nvPr>
            <p:ph type="title"/>
          </p:nvPr>
        </p:nvSpPr>
        <p:spPr>
          <a:xfrm>
            <a:off x="406400" y="1536700"/>
            <a:ext cx="12192000" cy="7239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Texto del título</a:t>
            </a:r>
          </a:p>
        </p:txBody>
      </p:sp>
      <p:sp>
        <p:nvSpPr>
          <p:cNvPr id="4" name="Shape 4"/>
          <p:cNvSpPr/>
          <p:nvPr>
            <p:ph type="body" idx="1"/>
          </p:nvPr>
        </p:nvSpPr>
        <p:spPr>
          <a:xfrm>
            <a:off x="406400" y="2743200"/>
            <a:ext cx="12192000" cy="61087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Nivel de texto 1</a:t>
            </a:r>
          </a:p>
          <a:p>
            <a:pPr lvl="1"/>
            <a:r>
              <a:t>Nivel de texto 2</a:t>
            </a:r>
          </a:p>
          <a:p>
            <a:pPr lvl="2"/>
            <a:r>
              <a:t>Nivel de texto 3</a:t>
            </a:r>
          </a:p>
          <a:p>
            <a:pPr lvl="3"/>
            <a:r>
              <a:t>Nivel de texto 4</a:t>
            </a:r>
          </a:p>
          <a:p>
            <a:pPr lvl="4"/>
            <a:r>
              <a:t>Nivel de texto 5</a:t>
            </a:r>
          </a:p>
        </p:txBody>
      </p:sp>
      <p:sp>
        <p:nvSpPr>
          <p:cNvPr id="5" name="Shape 5"/>
          <p:cNvSpPr/>
          <p:nvPr>
            <p:ph type="sldNum" sz="quarter" idx="2"/>
          </p:nvPr>
        </p:nvSpPr>
        <p:spPr>
          <a:xfrm>
            <a:off x="12186622" y="431800"/>
            <a:ext cx="406897" cy="457200"/>
          </a:xfrm>
          <a:prstGeom prst="rect">
            <a:avLst/>
          </a:prstGeom>
          <a:ln w="12700">
            <a:miter lim="400000"/>
          </a:ln>
        </p:spPr>
        <p:txBody>
          <a:bodyPr wrap="none" lIns="50800" tIns="50800" rIns="50800" bIns="50800">
            <a:spAutoFit/>
          </a:bodyPr>
          <a:lstStyle>
            <a:lvl1pPr algn="r">
              <a:lnSpc>
                <a:spcPct val="80000"/>
              </a:lnSpc>
              <a:spcBef>
                <a:spcPts val="0"/>
              </a:spcBef>
              <a:defRPr sz="2400">
                <a:latin typeface="DIN Alternate"/>
                <a:ea typeface="DIN Alternate"/>
                <a:cs typeface="DIN Alternate"/>
                <a:sym typeface="DIN Alternate"/>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Lst>
  <p:transition xmlns:p14="http://schemas.microsoft.com/office/powerpoint/2010/main" spd="med" advClick="1"/>
  <p:txStyles>
    <p:titleStyle>
      <a:lvl1pPr marL="0" marR="0" indent="0" algn="l" defTabSz="584200" rtl="0" latinLnBrk="0">
        <a:lnSpc>
          <a:spcPct val="80000"/>
        </a:lnSpc>
        <a:spcBef>
          <a:spcPts val="2800"/>
        </a:spcBef>
        <a:spcAft>
          <a:spcPts val="0"/>
        </a:spcAft>
        <a:buClrTx/>
        <a:buSzTx/>
        <a:buFontTx/>
        <a:buNone/>
        <a:tabLst/>
        <a:defRPr b="0" baseline="0" cap="all" i="0" spc="0" strike="noStrike" sz="6100" u="none">
          <a:ln>
            <a:noFill/>
          </a:ln>
          <a:solidFill>
            <a:schemeClr val="accent1"/>
          </a:solidFill>
          <a:uFillTx/>
          <a:latin typeface="+mn-lt"/>
          <a:ea typeface="+mn-ea"/>
          <a:cs typeface="+mn-cs"/>
          <a:sym typeface="DIN Condensed"/>
        </a:defRPr>
      </a:lvl1pPr>
      <a:lvl2pPr marL="0" marR="0" indent="228600" algn="l" defTabSz="584200" rtl="0" latinLnBrk="0">
        <a:lnSpc>
          <a:spcPct val="80000"/>
        </a:lnSpc>
        <a:spcBef>
          <a:spcPts val="2800"/>
        </a:spcBef>
        <a:spcAft>
          <a:spcPts val="0"/>
        </a:spcAft>
        <a:buClrTx/>
        <a:buSzTx/>
        <a:buFontTx/>
        <a:buNone/>
        <a:tabLst/>
        <a:defRPr b="0" baseline="0" cap="all" i="0" spc="0" strike="noStrike" sz="6100" u="none">
          <a:ln>
            <a:noFill/>
          </a:ln>
          <a:solidFill>
            <a:schemeClr val="accent1"/>
          </a:solidFill>
          <a:uFillTx/>
          <a:latin typeface="+mn-lt"/>
          <a:ea typeface="+mn-ea"/>
          <a:cs typeface="+mn-cs"/>
          <a:sym typeface="DIN Condensed"/>
        </a:defRPr>
      </a:lvl2pPr>
      <a:lvl3pPr marL="0" marR="0" indent="457200" algn="l" defTabSz="584200" rtl="0" latinLnBrk="0">
        <a:lnSpc>
          <a:spcPct val="80000"/>
        </a:lnSpc>
        <a:spcBef>
          <a:spcPts val="2800"/>
        </a:spcBef>
        <a:spcAft>
          <a:spcPts val="0"/>
        </a:spcAft>
        <a:buClrTx/>
        <a:buSzTx/>
        <a:buFontTx/>
        <a:buNone/>
        <a:tabLst/>
        <a:defRPr b="0" baseline="0" cap="all" i="0" spc="0" strike="noStrike" sz="6100" u="none">
          <a:ln>
            <a:noFill/>
          </a:ln>
          <a:solidFill>
            <a:schemeClr val="accent1"/>
          </a:solidFill>
          <a:uFillTx/>
          <a:latin typeface="+mn-lt"/>
          <a:ea typeface="+mn-ea"/>
          <a:cs typeface="+mn-cs"/>
          <a:sym typeface="DIN Condensed"/>
        </a:defRPr>
      </a:lvl3pPr>
      <a:lvl4pPr marL="0" marR="0" indent="685800" algn="l" defTabSz="584200" rtl="0" latinLnBrk="0">
        <a:lnSpc>
          <a:spcPct val="80000"/>
        </a:lnSpc>
        <a:spcBef>
          <a:spcPts val="2800"/>
        </a:spcBef>
        <a:spcAft>
          <a:spcPts val="0"/>
        </a:spcAft>
        <a:buClrTx/>
        <a:buSzTx/>
        <a:buFontTx/>
        <a:buNone/>
        <a:tabLst/>
        <a:defRPr b="0" baseline="0" cap="all" i="0" spc="0" strike="noStrike" sz="6100" u="none">
          <a:ln>
            <a:noFill/>
          </a:ln>
          <a:solidFill>
            <a:schemeClr val="accent1"/>
          </a:solidFill>
          <a:uFillTx/>
          <a:latin typeface="+mn-lt"/>
          <a:ea typeface="+mn-ea"/>
          <a:cs typeface="+mn-cs"/>
          <a:sym typeface="DIN Condensed"/>
        </a:defRPr>
      </a:lvl4pPr>
      <a:lvl5pPr marL="0" marR="0" indent="914400" algn="l" defTabSz="584200" rtl="0" latinLnBrk="0">
        <a:lnSpc>
          <a:spcPct val="80000"/>
        </a:lnSpc>
        <a:spcBef>
          <a:spcPts val="2800"/>
        </a:spcBef>
        <a:spcAft>
          <a:spcPts val="0"/>
        </a:spcAft>
        <a:buClrTx/>
        <a:buSzTx/>
        <a:buFontTx/>
        <a:buNone/>
        <a:tabLst/>
        <a:defRPr b="0" baseline="0" cap="all" i="0" spc="0" strike="noStrike" sz="6100" u="none">
          <a:ln>
            <a:noFill/>
          </a:ln>
          <a:solidFill>
            <a:schemeClr val="accent1"/>
          </a:solidFill>
          <a:uFillTx/>
          <a:latin typeface="+mn-lt"/>
          <a:ea typeface="+mn-ea"/>
          <a:cs typeface="+mn-cs"/>
          <a:sym typeface="DIN Condensed"/>
        </a:defRPr>
      </a:lvl5pPr>
      <a:lvl6pPr marL="0" marR="0" indent="1143000" algn="l" defTabSz="584200" rtl="0" latinLnBrk="0">
        <a:lnSpc>
          <a:spcPct val="80000"/>
        </a:lnSpc>
        <a:spcBef>
          <a:spcPts val="2800"/>
        </a:spcBef>
        <a:spcAft>
          <a:spcPts val="0"/>
        </a:spcAft>
        <a:buClrTx/>
        <a:buSzTx/>
        <a:buFontTx/>
        <a:buNone/>
        <a:tabLst/>
        <a:defRPr b="0" baseline="0" cap="all" i="0" spc="0" strike="noStrike" sz="6100" u="none">
          <a:ln>
            <a:noFill/>
          </a:ln>
          <a:solidFill>
            <a:schemeClr val="accent1"/>
          </a:solidFill>
          <a:uFillTx/>
          <a:latin typeface="+mn-lt"/>
          <a:ea typeface="+mn-ea"/>
          <a:cs typeface="+mn-cs"/>
          <a:sym typeface="DIN Condensed"/>
        </a:defRPr>
      </a:lvl6pPr>
      <a:lvl7pPr marL="0" marR="0" indent="1371600" algn="l" defTabSz="584200" rtl="0" latinLnBrk="0">
        <a:lnSpc>
          <a:spcPct val="80000"/>
        </a:lnSpc>
        <a:spcBef>
          <a:spcPts val="2800"/>
        </a:spcBef>
        <a:spcAft>
          <a:spcPts val="0"/>
        </a:spcAft>
        <a:buClrTx/>
        <a:buSzTx/>
        <a:buFontTx/>
        <a:buNone/>
        <a:tabLst/>
        <a:defRPr b="0" baseline="0" cap="all" i="0" spc="0" strike="noStrike" sz="6100" u="none">
          <a:ln>
            <a:noFill/>
          </a:ln>
          <a:solidFill>
            <a:schemeClr val="accent1"/>
          </a:solidFill>
          <a:uFillTx/>
          <a:latin typeface="+mn-lt"/>
          <a:ea typeface="+mn-ea"/>
          <a:cs typeface="+mn-cs"/>
          <a:sym typeface="DIN Condensed"/>
        </a:defRPr>
      </a:lvl7pPr>
      <a:lvl8pPr marL="0" marR="0" indent="1600200" algn="l" defTabSz="584200" rtl="0" latinLnBrk="0">
        <a:lnSpc>
          <a:spcPct val="80000"/>
        </a:lnSpc>
        <a:spcBef>
          <a:spcPts val="2800"/>
        </a:spcBef>
        <a:spcAft>
          <a:spcPts val="0"/>
        </a:spcAft>
        <a:buClrTx/>
        <a:buSzTx/>
        <a:buFontTx/>
        <a:buNone/>
        <a:tabLst/>
        <a:defRPr b="0" baseline="0" cap="all" i="0" spc="0" strike="noStrike" sz="6100" u="none">
          <a:ln>
            <a:noFill/>
          </a:ln>
          <a:solidFill>
            <a:schemeClr val="accent1"/>
          </a:solidFill>
          <a:uFillTx/>
          <a:latin typeface="+mn-lt"/>
          <a:ea typeface="+mn-ea"/>
          <a:cs typeface="+mn-cs"/>
          <a:sym typeface="DIN Condensed"/>
        </a:defRPr>
      </a:lvl8pPr>
      <a:lvl9pPr marL="0" marR="0" indent="1828800" algn="l" defTabSz="584200" rtl="0" latinLnBrk="0">
        <a:lnSpc>
          <a:spcPct val="80000"/>
        </a:lnSpc>
        <a:spcBef>
          <a:spcPts val="2800"/>
        </a:spcBef>
        <a:spcAft>
          <a:spcPts val="0"/>
        </a:spcAft>
        <a:buClrTx/>
        <a:buSzTx/>
        <a:buFontTx/>
        <a:buNone/>
        <a:tabLst/>
        <a:defRPr b="0" baseline="0" cap="all" i="0" spc="0" strike="noStrike" sz="6100" u="none">
          <a:ln>
            <a:noFill/>
          </a:ln>
          <a:solidFill>
            <a:schemeClr val="accent1"/>
          </a:solidFill>
          <a:uFillTx/>
          <a:latin typeface="+mn-lt"/>
          <a:ea typeface="+mn-ea"/>
          <a:cs typeface="+mn-cs"/>
          <a:sym typeface="DIN Condensed"/>
        </a:defRPr>
      </a:lvl9pPr>
    </p:titleStyle>
    <p:bodyStyle>
      <a:lvl1pPr marL="444500" marR="0" indent="-444500" algn="l" defTabSz="584200" latinLnBrk="0">
        <a:lnSpc>
          <a:spcPct val="100000"/>
        </a:lnSpc>
        <a:spcBef>
          <a:spcPts val="2800"/>
        </a:spcBef>
        <a:spcAft>
          <a:spcPts val="0"/>
        </a:spcAft>
        <a:buClr>
          <a:schemeClr val="accent1">
            <a:satOff val="-4060"/>
          </a:schemeClr>
        </a:buClr>
        <a:buSzPct val="104999"/>
        <a:buFont typeface="Avenir Next"/>
        <a:buChar char="‣"/>
        <a:tabLst/>
        <a:defRPr b="0" baseline="0" cap="none" i="0" spc="0" strike="noStrike" sz="3400" u="none">
          <a:ln>
            <a:noFill/>
          </a:ln>
          <a:solidFill>
            <a:srgbClr val="838787"/>
          </a:solidFill>
          <a:uFillTx/>
          <a:latin typeface="Avenir Next Medium"/>
          <a:ea typeface="Avenir Next Medium"/>
          <a:cs typeface="Avenir Next Medium"/>
          <a:sym typeface="Avenir Next Medium"/>
        </a:defRPr>
      </a:lvl1pPr>
      <a:lvl2pPr marL="889000" marR="0" indent="-444500" algn="l" defTabSz="584200" latinLnBrk="0">
        <a:lnSpc>
          <a:spcPct val="100000"/>
        </a:lnSpc>
        <a:spcBef>
          <a:spcPts val="2800"/>
        </a:spcBef>
        <a:spcAft>
          <a:spcPts val="0"/>
        </a:spcAft>
        <a:buClr>
          <a:schemeClr val="accent1">
            <a:satOff val="-4060"/>
          </a:schemeClr>
        </a:buClr>
        <a:buSzPct val="104999"/>
        <a:buFont typeface="Avenir Next"/>
        <a:buChar char="‣"/>
        <a:tabLst/>
        <a:defRPr b="0" baseline="0" cap="none" i="0" spc="0" strike="noStrike" sz="3400" u="none">
          <a:ln>
            <a:noFill/>
          </a:ln>
          <a:solidFill>
            <a:srgbClr val="838787"/>
          </a:solidFill>
          <a:uFillTx/>
          <a:latin typeface="Avenir Next Medium"/>
          <a:ea typeface="Avenir Next Medium"/>
          <a:cs typeface="Avenir Next Medium"/>
          <a:sym typeface="Avenir Next Medium"/>
        </a:defRPr>
      </a:lvl2pPr>
      <a:lvl3pPr marL="1333500" marR="0" indent="-444500" algn="l" defTabSz="584200" latinLnBrk="0">
        <a:lnSpc>
          <a:spcPct val="100000"/>
        </a:lnSpc>
        <a:spcBef>
          <a:spcPts val="2800"/>
        </a:spcBef>
        <a:spcAft>
          <a:spcPts val="0"/>
        </a:spcAft>
        <a:buClr>
          <a:schemeClr val="accent1">
            <a:satOff val="-4060"/>
          </a:schemeClr>
        </a:buClr>
        <a:buSzPct val="104999"/>
        <a:buFont typeface="Avenir Next"/>
        <a:buChar char="‣"/>
        <a:tabLst/>
        <a:defRPr b="0" baseline="0" cap="none" i="0" spc="0" strike="noStrike" sz="3400" u="none">
          <a:ln>
            <a:noFill/>
          </a:ln>
          <a:solidFill>
            <a:srgbClr val="838787"/>
          </a:solidFill>
          <a:uFillTx/>
          <a:latin typeface="Avenir Next Medium"/>
          <a:ea typeface="Avenir Next Medium"/>
          <a:cs typeface="Avenir Next Medium"/>
          <a:sym typeface="Avenir Next Medium"/>
        </a:defRPr>
      </a:lvl3pPr>
      <a:lvl4pPr marL="1778000" marR="0" indent="-444500" algn="l" defTabSz="584200" latinLnBrk="0">
        <a:lnSpc>
          <a:spcPct val="100000"/>
        </a:lnSpc>
        <a:spcBef>
          <a:spcPts val="2800"/>
        </a:spcBef>
        <a:spcAft>
          <a:spcPts val="0"/>
        </a:spcAft>
        <a:buClr>
          <a:schemeClr val="accent1">
            <a:satOff val="-4060"/>
          </a:schemeClr>
        </a:buClr>
        <a:buSzPct val="104999"/>
        <a:buFont typeface="Avenir Next"/>
        <a:buChar char="‣"/>
        <a:tabLst/>
        <a:defRPr b="0" baseline="0" cap="none" i="0" spc="0" strike="noStrike" sz="3400" u="none">
          <a:ln>
            <a:noFill/>
          </a:ln>
          <a:solidFill>
            <a:srgbClr val="838787"/>
          </a:solidFill>
          <a:uFillTx/>
          <a:latin typeface="Avenir Next Medium"/>
          <a:ea typeface="Avenir Next Medium"/>
          <a:cs typeface="Avenir Next Medium"/>
          <a:sym typeface="Avenir Next Medium"/>
        </a:defRPr>
      </a:lvl4pPr>
      <a:lvl5pPr marL="2222500" marR="0" indent="-444500" algn="l" defTabSz="584200" latinLnBrk="0">
        <a:lnSpc>
          <a:spcPct val="100000"/>
        </a:lnSpc>
        <a:spcBef>
          <a:spcPts val="2800"/>
        </a:spcBef>
        <a:spcAft>
          <a:spcPts val="0"/>
        </a:spcAft>
        <a:buClr>
          <a:schemeClr val="accent1">
            <a:satOff val="-4060"/>
          </a:schemeClr>
        </a:buClr>
        <a:buSzPct val="104999"/>
        <a:buFont typeface="Avenir Next"/>
        <a:buChar char="‣"/>
        <a:tabLst/>
        <a:defRPr b="0" baseline="0" cap="none" i="0" spc="0" strike="noStrike" sz="3400" u="none">
          <a:ln>
            <a:noFill/>
          </a:ln>
          <a:solidFill>
            <a:srgbClr val="838787"/>
          </a:solidFill>
          <a:uFillTx/>
          <a:latin typeface="Avenir Next Medium"/>
          <a:ea typeface="Avenir Next Medium"/>
          <a:cs typeface="Avenir Next Medium"/>
          <a:sym typeface="Avenir Next Medium"/>
        </a:defRPr>
      </a:lvl5pPr>
      <a:lvl6pPr marL="2667000" marR="0" indent="-444500" algn="l" defTabSz="584200" latinLnBrk="0">
        <a:lnSpc>
          <a:spcPct val="100000"/>
        </a:lnSpc>
        <a:spcBef>
          <a:spcPts val="2800"/>
        </a:spcBef>
        <a:spcAft>
          <a:spcPts val="0"/>
        </a:spcAft>
        <a:buClr>
          <a:schemeClr val="accent1">
            <a:satOff val="-4060"/>
          </a:schemeClr>
        </a:buClr>
        <a:buSzPct val="104999"/>
        <a:buFont typeface="Avenir Next"/>
        <a:buChar char="‣"/>
        <a:tabLst/>
        <a:defRPr b="0" baseline="0" cap="none" i="0" spc="0" strike="noStrike" sz="3400" u="none">
          <a:ln>
            <a:noFill/>
          </a:ln>
          <a:solidFill>
            <a:srgbClr val="838787"/>
          </a:solidFill>
          <a:uFillTx/>
          <a:latin typeface="Avenir Next Medium"/>
          <a:ea typeface="Avenir Next Medium"/>
          <a:cs typeface="Avenir Next Medium"/>
          <a:sym typeface="Avenir Next Medium"/>
        </a:defRPr>
      </a:lvl6pPr>
      <a:lvl7pPr marL="3111500" marR="0" indent="-444500" algn="l" defTabSz="584200" latinLnBrk="0">
        <a:lnSpc>
          <a:spcPct val="100000"/>
        </a:lnSpc>
        <a:spcBef>
          <a:spcPts val="2800"/>
        </a:spcBef>
        <a:spcAft>
          <a:spcPts val="0"/>
        </a:spcAft>
        <a:buClr>
          <a:schemeClr val="accent1">
            <a:satOff val="-4060"/>
          </a:schemeClr>
        </a:buClr>
        <a:buSzPct val="104999"/>
        <a:buFont typeface="Avenir Next"/>
        <a:buChar char="‣"/>
        <a:tabLst/>
        <a:defRPr b="0" baseline="0" cap="none" i="0" spc="0" strike="noStrike" sz="3400" u="none">
          <a:ln>
            <a:noFill/>
          </a:ln>
          <a:solidFill>
            <a:srgbClr val="838787"/>
          </a:solidFill>
          <a:uFillTx/>
          <a:latin typeface="Avenir Next Medium"/>
          <a:ea typeface="Avenir Next Medium"/>
          <a:cs typeface="Avenir Next Medium"/>
          <a:sym typeface="Avenir Next Medium"/>
        </a:defRPr>
      </a:lvl7pPr>
      <a:lvl8pPr marL="3556000" marR="0" indent="-444500" algn="l" defTabSz="584200" latinLnBrk="0">
        <a:lnSpc>
          <a:spcPct val="100000"/>
        </a:lnSpc>
        <a:spcBef>
          <a:spcPts val="2800"/>
        </a:spcBef>
        <a:spcAft>
          <a:spcPts val="0"/>
        </a:spcAft>
        <a:buClr>
          <a:schemeClr val="accent1">
            <a:satOff val="-4060"/>
          </a:schemeClr>
        </a:buClr>
        <a:buSzPct val="104999"/>
        <a:buFont typeface="Avenir Next"/>
        <a:buChar char="‣"/>
        <a:tabLst/>
        <a:defRPr b="0" baseline="0" cap="none" i="0" spc="0" strike="noStrike" sz="3400" u="none">
          <a:ln>
            <a:noFill/>
          </a:ln>
          <a:solidFill>
            <a:srgbClr val="838787"/>
          </a:solidFill>
          <a:uFillTx/>
          <a:latin typeface="Avenir Next Medium"/>
          <a:ea typeface="Avenir Next Medium"/>
          <a:cs typeface="Avenir Next Medium"/>
          <a:sym typeface="Avenir Next Medium"/>
        </a:defRPr>
      </a:lvl8pPr>
      <a:lvl9pPr marL="4000500" marR="0" indent="-444500" algn="l" defTabSz="584200" latinLnBrk="0">
        <a:lnSpc>
          <a:spcPct val="100000"/>
        </a:lnSpc>
        <a:spcBef>
          <a:spcPts val="2800"/>
        </a:spcBef>
        <a:spcAft>
          <a:spcPts val="0"/>
        </a:spcAft>
        <a:buClr>
          <a:schemeClr val="accent1">
            <a:satOff val="-4060"/>
          </a:schemeClr>
        </a:buClr>
        <a:buSzPct val="104999"/>
        <a:buFont typeface="Avenir Next"/>
        <a:buChar char="‣"/>
        <a:tabLst/>
        <a:defRPr b="0" baseline="0" cap="none" i="0" spc="0" strike="noStrike" sz="3400" u="none">
          <a:ln>
            <a:noFill/>
          </a:ln>
          <a:solidFill>
            <a:srgbClr val="838787"/>
          </a:solidFill>
          <a:uFillTx/>
          <a:latin typeface="Avenir Next Medium"/>
          <a:ea typeface="Avenir Next Medium"/>
          <a:cs typeface="Avenir Next Medium"/>
          <a:sym typeface="Avenir Next Medium"/>
        </a:defRPr>
      </a:lvl9pPr>
    </p:bodyStyle>
    <p:otherStyle>
      <a:lvl1pPr marL="0" marR="0" indent="0" algn="r" defTabSz="584200" latinLnBrk="0">
        <a:lnSpc>
          <a:spcPct val="8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DIN Alternate"/>
        </a:defRPr>
      </a:lvl1pPr>
      <a:lvl2pPr marL="0" marR="0" indent="228600" algn="r" defTabSz="584200" latinLnBrk="0">
        <a:lnSpc>
          <a:spcPct val="8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DIN Alternate"/>
        </a:defRPr>
      </a:lvl2pPr>
      <a:lvl3pPr marL="0" marR="0" indent="457200" algn="r" defTabSz="584200" latinLnBrk="0">
        <a:lnSpc>
          <a:spcPct val="8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DIN Alternate"/>
        </a:defRPr>
      </a:lvl3pPr>
      <a:lvl4pPr marL="0" marR="0" indent="685800" algn="r" defTabSz="584200" latinLnBrk="0">
        <a:lnSpc>
          <a:spcPct val="8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DIN Alternate"/>
        </a:defRPr>
      </a:lvl4pPr>
      <a:lvl5pPr marL="0" marR="0" indent="914400" algn="r" defTabSz="584200" latinLnBrk="0">
        <a:lnSpc>
          <a:spcPct val="8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DIN Alternate"/>
        </a:defRPr>
      </a:lvl5pPr>
      <a:lvl6pPr marL="0" marR="0" indent="1143000" algn="r" defTabSz="584200" latinLnBrk="0">
        <a:lnSpc>
          <a:spcPct val="8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DIN Alternate"/>
        </a:defRPr>
      </a:lvl6pPr>
      <a:lvl7pPr marL="0" marR="0" indent="1371600" algn="r" defTabSz="584200" latinLnBrk="0">
        <a:lnSpc>
          <a:spcPct val="8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DIN Alternate"/>
        </a:defRPr>
      </a:lvl7pPr>
      <a:lvl8pPr marL="0" marR="0" indent="1600200" algn="r" defTabSz="584200" latinLnBrk="0">
        <a:lnSpc>
          <a:spcPct val="8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DIN Alternate"/>
        </a:defRPr>
      </a:lvl8pPr>
      <a:lvl9pPr marL="0" marR="0" indent="1828800" algn="r" defTabSz="584200" latinLnBrk="0">
        <a:lnSpc>
          <a:spcPct val="8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DIN Alternate"/>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2.png"/></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e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6" name="Shape 166"/>
          <p:cNvSpPr/>
          <p:nvPr>
            <p:ph type="ctrTitle"/>
          </p:nvPr>
        </p:nvSpPr>
        <p:spPr>
          <a:prstGeom prst="rect">
            <a:avLst/>
          </a:prstGeom>
        </p:spPr>
        <p:txBody>
          <a:bodyPr/>
          <a:lstStyle>
            <a:lvl1pPr defTabSz="449833">
              <a:defRPr sz="13089"/>
            </a:lvl1pPr>
          </a:lstStyle>
          <a:p>
            <a:pPr/>
            <a:r>
              <a:t>Million song dataset</a:t>
            </a:r>
          </a:p>
        </p:txBody>
      </p:sp>
      <p:sp>
        <p:nvSpPr>
          <p:cNvPr id="167" name="Shape 167"/>
          <p:cNvSpPr/>
          <p:nvPr>
            <p:ph type="subTitle" sz="quarter" idx="1"/>
          </p:nvPr>
        </p:nvSpPr>
        <p:spPr>
          <a:prstGeom prst="rect">
            <a:avLst/>
          </a:prstGeom>
        </p:spPr>
        <p:txBody>
          <a:bodyPr/>
          <a:lstStyle/>
          <a:p>
            <a:pPr/>
            <a:r>
              <a:t>sistema de recomendaciones</a:t>
            </a:r>
          </a:p>
        </p:txBody>
      </p:sp>
      <p:pic>
        <p:nvPicPr>
          <p:cNvPr id="168" name="recommendation.png"/>
          <p:cNvPicPr>
            <a:picLocks noChangeAspect="1"/>
          </p:cNvPicPr>
          <p:nvPr/>
        </p:nvPicPr>
        <p:blipFill>
          <a:blip r:embed="rId2">
            <a:extLst/>
          </a:blip>
          <a:stretch>
            <a:fillRect/>
          </a:stretch>
        </p:blipFill>
        <p:spPr>
          <a:xfrm>
            <a:off x="8828809" y="205656"/>
            <a:ext cx="4087438" cy="3705944"/>
          </a:xfrm>
          <a:prstGeom prst="rect">
            <a:avLst/>
          </a:prstGeom>
          <a:ln w="12700">
            <a:miter lim="400000"/>
          </a:ln>
        </p:spPr>
      </p:pic>
      <p:sp>
        <p:nvSpPr>
          <p:cNvPr id="169" name="Shape 169"/>
          <p:cNvSpPr/>
          <p:nvPr/>
        </p:nvSpPr>
        <p:spPr>
          <a:xfrm>
            <a:off x="9440602" y="8154579"/>
            <a:ext cx="2863851" cy="1130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Maria Ignacia Caamaño</a:t>
            </a:r>
            <a:br/>
            <a:r>
              <a:t>Juan Andrés Moreno</a:t>
            </a:r>
            <a:br/>
            <a:r>
              <a:t>Javier Espinoza</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9" name="Shape 209"/>
          <p:cNvSpPr/>
          <p:nvPr>
            <p:ph type="body" idx="13"/>
          </p:nvPr>
        </p:nvSpPr>
        <p:spPr>
          <a:prstGeom prst="rect">
            <a:avLst/>
          </a:prstGeom>
        </p:spPr>
        <p:txBody>
          <a:bodyPr/>
          <a:lstStyle/>
          <a:p>
            <a:pPr/>
            <a:r>
              <a:t>CC5602</a:t>
            </a:r>
          </a:p>
        </p:txBody>
      </p:sp>
      <p:sp>
        <p:nvSpPr>
          <p:cNvPr id="210" name="Shape 210"/>
          <p:cNvSpPr/>
          <p:nvPr>
            <p:ph type="title"/>
          </p:nvPr>
        </p:nvSpPr>
        <p:spPr>
          <a:prstGeom prst="rect">
            <a:avLst/>
          </a:prstGeom>
        </p:spPr>
        <p:txBody>
          <a:bodyPr/>
          <a:lstStyle>
            <a:lvl1pPr defTabSz="461518">
              <a:spcBef>
                <a:spcPts val="2200"/>
              </a:spcBef>
              <a:defRPr sz="4819"/>
            </a:lvl1pPr>
          </a:lstStyle>
          <a:p>
            <a:pPr/>
            <a:r>
              <a:t>Primer acercamiento: problema</a:t>
            </a:r>
          </a:p>
        </p:txBody>
      </p:sp>
      <p:sp>
        <p:nvSpPr>
          <p:cNvPr id="211" name="Shape 211"/>
          <p:cNvSpPr/>
          <p:nvPr>
            <p:ph type="body" sz="quarter" idx="1"/>
          </p:nvPr>
        </p:nvSpPr>
        <p:spPr>
          <a:xfrm>
            <a:off x="406400" y="2743200"/>
            <a:ext cx="12192000" cy="1625786"/>
          </a:xfrm>
          <a:prstGeom prst="rect">
            <a:avLst/>
          </a:prstGeom>
        </p:spPr>
        <p:txBody>
          <a:bodyPr/>
          <a:lstStyle/>
          <a:p>
            <a:pPr/>
            <a:r>
              <a:t>El paso 3 resulto ser complicado de computar en un tiempo razonable.</a:t>
            </a:r>
          </a:p>
        </p:txBody>
      </p:sp>
      <p:sp>
        <p:nvSpPr>
          <p:cNvPr id="212" name="Shape 212"/>
          <p:cNvSpPr/>
          <p:nvPr/>
        </p:nvSpPr>
        <p:spPr>
          <a:xfrm>
            <a:off x="406400" y="4514850"/>
            <a:ext cx="12192000" cy="7239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defTabSz="461518">
              <a:lnSpc>
                <a:spcPct val="80000"/>
              </a:lnSpc>
              <a:spcBef>
                <a:spcPts val="2200"/>
              </a:spcBef>
              <a:defRPr cap="all" sz="4819">
                <a:solidFill>
                  <a:schemeClr val="accent1"/>
                </a:solidFill>
                <a:latin typeface="+mn-lt"/>
                <a:ea typeface="+mn-ea"/>
                <a:cs typeface="+mn-cs"/>
                <a:sym typeface="DIN Condensed"/>
              </a:defRPr>
            </a:lvl1pPr>
          </a:lstStyle>
          <a:p>
            <a:pPr/>
            <a:r>
              <a:t>SOLUCION:</a:t>
            </a:r>
          </a:p>
        </p:txBody>
      </p:sp>
      <p:sp>
        <p:nvSpPr>
          <p:cNvPr id="213" name="Shape 213"/>
          <p:cNvSpPr/>
          <p:nvPr/>
        </p:nvSpPr>
        <p:spPr>
          <a:xfrm>
            <a:off x="406400" y="5384614"/>
            <a:ext cx="12192000" cy="2818027"/>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marL="444500" indent="-444500">
              <a:spcBef>
                <a:spcPts val="2800"/>
              </a:spcBef>
              <a:buClr>
                <a:schemeClr val="accent1"/>
              </a:buClr>
              <a:buSzPct val="104999"/>
              <a:buFont typeface="Avenir Next"/>
              <a:buChar char="▸"/>
              <a:defRPr sz="3400"/>
            </a:pPr>
            <a:r>
              <a:t>Omitirlo, recomendar el conjunto de canciones escuchadas por los vecinos.</a:t>
            </a:r>
          </a:p>
          <a:p>
            <a:pPr marL="444500" indent="-444500">
              <a:spcBef>
                <a:spcPts val="2800"/>
              </a:spcBef>
              <a:buClr>
                <a:schemeClr val="accent1"/>
              </a:buClr>
              <a:buSzPct val="104999"/>
              <a:buFont typeface="Avenir Next"/>
              <a:buChar char="▸"/>
              <a:defRPr sz="3400"/>
            </a:pPr>
            <a:r>
              <a:t>Derrota un poco el resultado, pues este conjunto puede corresponder a miles de canciones.</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5" name="Shape 215"/>
          <p:cNvSpPr/>
          <p:nvPr>
            <p:ph type="body" idx="13"/>
          </p:nvPr>
        </p:nvSpPr>
        <p:spPr>
          <a:prstGeom prst="rect">
            <a:avLst/>
          </a:prstGeom>
        </p:spPr>
        <p:txBody>
          <a:bodyPr/>
          <a:lstStyle/>
          <a:p>
            <a:pPr/>
            <a:r>
              <a:t>cc5602</a:t>
            </a:r>
          </a:p>
        </p:txBody>
      </p:sp>
      <p:sp>
        <p:nvSpPr>
          <p:cNvPr id="216" name="Shape 216"/>
          <p:cNvSpPr/>
          <p:nvPr>
            <p:ph type="title"/>
          </p:nvPr>
        </p:nvSpPr>
        <p:spPr>
          <a:prstGeom prst="rect">
            <a:avLst/>
          </a:prstGeom>
        </p:spPr>
        <p:txBody>
          <a:bodyPr/>
          <a:lstStyle>
            <a:lvl1pPr defTabSz="461518">
              <a:spcBef>
                <a:spcPts val="2200"/>
              </a:spcBef>
              <a:defRPr sz="4819"/>
            </a:lvl1pPr>
          </a:lstStyle>
          <a:p>
            <a:pPr/>
            <a:r>
              <a:t>Primer acercamiento: Evaluación</a:t>
            </a:r>
          </a:p>
        </p:txBody>
      </p:sp>
      <p:graphicFrame>
        <p:nvGraphicFramePr>
          <p:cNvPr id="217" name="Table 217"/>
          <p:cNvGraphicFramePr/>
          <p:nvPr/>
        </p:nvGraphicFramePr>
        <p:xfrm>
          <a:off x="1928192" y="3264602"/>
          <a:ext cx="6096001" cy="6108701"/>
        </p:xfrm>
        <a:graphic xmlns:a="http://schemas.openxmlformats.org/drawingml/2006/main">
          <a:graphicData uri="http://schemas.openxmlformats.org/drawingml/2006/table">
            <a:tbl>
              <a:tblPr firstCol="1" firstRow="1" lastCol="0" lastRow="1" bandCol="0" bandRow="1" rtl="0">
                <a:tableStyleId>{2708684C-4D16-4618-839F-0558EEFCDFE6}</a:tableStyleId>
              </a:tblPr>
              <a:tblGrid>
                <a:gridCol w="2096577"/>
                <a:gridCol w="1441052"/>
                <a:gridCol w="1542497"/>
                <a:gridCol w="1534756"/>
                <a:gridCol w="1517530"/>
              </a:tblGrid>
              <a:tr h="2036233">
                <a:tc>
                  <a:txBody>
                    <a:bodyPr/>
                    <a:lstStyle/>
                    <a:p>
                      <a:pPr algn="ctr">
                        <a:lnSpc>
                          <a:spcPct val="100000"/>
                        </a:lnSpc>
                        <a:defRPr b="0" sz="1800">
                          <a:solidFill>
                            <a:srgbClr val="000000"/>
                          </a:solidFill>
                        </a:defRPr>
                      </a:pPr>
                      <a:r>
                        <a:rPr sz="3000">
                          <a:solidFill>
                            <a:srgbClr val="A6AAA9"/>
                          </a:solidFill>
                          <a:sym typeface="Avenir Next Demi Bold"/>
                        </a:rPr>
                        <a:t>n (vecinos mas cercanos)</a:t>
                      </a:r>
                    </a:p>
                  </a:txBody>
                  <a:tcPr marL="50800" marR="50800" marT="50800" marB="50800" anchor="ctr" anchorCtr="0" horzOverflow="overflow">
                    <a:lnL w="12700">
                      <a:miter lim="400000"/>
                    </a:lnL>
                    <a:lnR w="63500">
                      <a:solidFill>
                        <a:srgbClr val="5F6568"/>
                      </a:solidFill>
                      <a:miter lim="400000"/>
                    </a:lnR>
                  </a:tcPr>
                </a:tc>
                <a:tc>
                  <a:txBody>
                    <a:bodyPr/>
                    <a:lstStyle/>
                    <a:p>
                      <a:pPr algn="ctr">
                        <a:lnSpc>
                          <a:spcPct val="100000"/>
                        </a:lnSpc>
                        <a:defRPr b="0" sz="1800">
                          <a:solidFill>
                            <a:srgbClr val="000000"/>
                          </a:solidFill>
                        </a:defRPr>
                      </a:pPr>
                      <a:r>
                        <a:rPr sz="3600">
                          <a:solidFill>
                            <a:srgbClr val="A6AAA9"/>
                          </a:solidFill>
                          <a:sym typeface="Avenir Next Demi Bold"/>
                        </a:rPr>
                        <a:t>100</a:t>
                      </a:r>
                    </a:p>
                  </a:txBody>
                  <a:tcPr marL="50800" marR="50800" marT="50800" marB="50800" anchor="ctr" anchorCtr="0" horzOverflow="overflow">
                    <a:lnL w="63500">
                      <a:solidFill>
                        <a:srgbClr val="5F6568"/>
                      </a:solidFill>
                      <a:miter lim="400000"/>
                    </a:lnL>
                  </a:tcPr>
                </a:tc>
                <a:tc>
                  <a:txBody>
                    <a:bodyPr/>
                    <a:lstStyle/>
                    <a:p>
                      <a:pPr algn="ctr">
                        <a:lnSpc>
                          <a:spcPct val="100000"/>
                        </a:lnSpc>
                        <a:defRPr b="0" sz="1800">
                          <a:solidFill>
                            <a:srgbClr val="000000"/>
                          </a:solidFill>
                        </a:defRPr>
                      </a:pPr>
                      <a:r>
                        <a:rPr sz="3600">
                          <a:solidFill>
                            <a:srgbClr val="A6AAA9"/>
                          </a:solidFill>
                          <a:sym typeface="Avenir Next Demi Bold"/>
                        </a:rPr>
                        <a:t>200</a:t>
                      </a:r>
                    </a:p>
                  </a:txBody>
                  <a:tcPr marL="50800" marR="50800" marT="50800" marB="50800" anchor="ctr" anchorCtr="0" horzOverflow="overflow"/>
                </a:tc>
                <a:tc>
                  <a:txBody>
                    <a:bodyPr/>
                    <a:lstStyle/>
                    <a:p>
                      <a:pPr algn="ctr">
                        <a:lnSpc>
                          <a:spcPct val="100000"/>
                        </a:lnSpc>
                        <a:defRPr b="0" sz="1800">
                          <a:solidFill>
                            <a:srgbClr val="000000"/>
                          </a:solidFill>
                        </a:defRPr>
                      </a:pPr>
                      <a:r>
                        <a:rPr sz="3600">
                          <a:solidFill>
                            <a:srgbClr val="A6AAA9"/>
                          </a:solidFill>
                          <a:sym typeface="Avenir Next Demi Bold"/>
                        </a:rPr>
                        <a:t>300</a:t>
                      </a:r>
                    </a:p>
                  </a:txBody>
                  <a:tcPr marL="50800" marR="50800" marT="50800" marB="50800" anchor="ctr" anchorCtr="0" horzOverflow="overflow"/>
                </a:tc>
                <a:tc>
                  <a:txBody>
                    <a:bodyPr/>
                    <a:lstStyle/>
                    <a:p>
                      <a:pPr algn="ctr">
                        <a:lnSpc>
                          <a:spcPct val="100000"/>
                        </a:lnSpc>
                        <a:defRPr b="0" sz="1800">
                          <a:solidFill>
                            <a:srgbClr val="000000"/>
                          </a:solidFill>
                        </a:defRPr>
                      </a:pPr>
                      <a:r>
                        <a:rPr sz="3600">
                          <a:solidFill>
                            <a:srgbClr val="A6AAA9"/>
                          </a:solidFill>
                          <a:sym typeface="Avenir Next Demi Bold"/>
                        </a:rPr>
                        <a:t>400</a:t>
                      </a:r>
                    </a:p>
                  </a:txBody>
                  <a:tcPr marL="50800" marR="50800" marT="50800" marB="50800" anchor="ctr" anchorCtr="0" horzOverflow="overflow">
                    <a:lnR w="12700">
                      <a:miter lim="400000"/>
                    </a:lnR>
                  </a:tcPr>
                </a:tc>
              </a:tr>
              <a:tr h="2036233">
                <a:tc>
                  <a:txBody>
                    <a:bodyPr/>
                    <a:lstStyle/>
                    <a:p>
                      <a:pPr algn="ctr">
                        <a:lnSpc>
                          <a:spcPct val="100000"/>
                        </a:lnSpc>
                        <a:defRPr b="0" sz="1800">
                          <a:solidFill>
                            <a:srgbClr val="000000"/>
                          </a:solidFill>
                        </a:defRPr>
                      </a:pPr>
                      <a:r>
                        <a:rPr sz="3600">
                          <a:solidFill>
                            <a:srgbClr val="A6AAA9"/>
                          </a:solidFill>
                          <a:sym typeface="Avenir Next Demi Bold"/>
                        </a:rPr>
                        <a:t>Mean Average Precision</a:t>
                      </a:r>
                    </a:p>
                  </a:txBody>
                  <a:tcPr marL="50800" marR="50800" marT="50800" marB="50800" anchor="ctr" anchorCtr="0" horzOverflow="overflow"/>
                </a:tc>
                <a:tc>
                  <a:txBody>
                    <a:bodyPr/>
                    <a:lstStyle/>
                    <a:p>
                      <a:pPr algn="ctr">
                        <a:lnSpc>
                          <a:spcPct val="100000"/>
                        </a:lnSpc>
                        <a:defRPr sz="1800">
                          <a:solidFill>
                            <a:srgbClr val="000000"/>
                          </a:solidFill>
                        </a:defRPr>
                      </a:pPr>
                      <a:r>
                        <a:rPr sz="3600">
                          <a:solidFill>
                            <a:srgbClr val="838787"/>
                          </a:solidFill>
                          <a:sym typeface="Avenir Next Medium"/>
                        </a:rPr>
                        <a:t>0.53</a:t>
                      </a:r>
                    </a:p>
                  </a:txBody>
                  <a:tcPr marL="50800" marR="50800" marT="50800" marB="50800" anchor="ctr" anchorCtr="0" horzOverflow="overflow"/>
                </a:tc>
                <a:tc>
                  <a:txBody>
                    <a:bodyPr/>
                    <a:lstStyle/>
                    <a:p>
                      <a:pPr algn="ctr">
                        <a:lnSpc>
                          <a:spcPct val="100000"/>
                        </a:lnSpc>
                        <a:defRPr sz="1800">
                          <a:solidFill>
                            <a:srgbClr val="000000"/>
                          </a:solidFill>
                        </a:defRPr>
                      </a:pPr>
                      <a:r>
                        <a:rPr sz="3600">
                          <a:solidFill>
                            <a:srgbClr val="838787"/>
                          </a:solidFill>
                          <a:sym typeface="Avenir Next Medium"/>
                        </a:rPr>
                        <a:t>0.66</a:t>
                      </a:r>
                    </a:p>
                  </a:txBody>
                  <a:tcPr marL="50800" marR="50800" marT="50800" marB="50800" anchor="ctr" anchorCtr="0" horzOverflow="overflow"/>
                </a:tc>
                <a:tc>
                  <a:txBody>
                    <a:bodyPr/>
                    <a:lstStyle/>
                    <a:p>
                      <a:pPr algn="ctr">
                        <a:lnSpc>
                          <a:spcPct val="100000"/>
                        </a:lnSpc>
                        <a:defRPr sz="1800">
                          <a:solidFill>
                            <a:srgbClr val="000000"/>
                          </a:solidFill>
                        </a:defRPr>
                      </a:pPr>
                      <a:r>
                        <a:rPr sz="3600">
                          <a:solidFill>
                            <a:srgbClr val="838787"/>
                          </a:solidFill>
                          <a:sym typeface="Avenir Next Medium"/>
                        </a:rPr>
                        <a:t>0.67</a:t>
                      </a:r>
                    </a:p>
                  </a:txBody>
                  <a:tcPr marL="50800" marR="50800" marT="50800" marB="50800" anchor="ctr" anchorCtr="0" horzOverflow="overflow"/>
                </a:tc>
                <a:tc>
                  <a:txBody>
                    <a:bodyPr/>
                    <a:lstStyle/>
                    <a:p>
                      <a:pPr algn="ctr">
                        <a:lnSpc>
                          <a:spcPct val="100000"/>
                        </a:lnSpc>
                        <a:defRPr sz="1800">
                          <a:solidFill>
                            <a:srgbClr val="000000"/>
                          </a:solidFill>
                        </a:defRPr>
                      </a:pPr>
                      <a:r>
                        <a:rPr sz="3600">
                          <a:solidFill>
                            <a:srgbClr val="838787"/>
                          </a:solidFill>
                          <a:sym typeface="Avenir Next Medium"/>
                        </a:rPr>
                        <a:t>0.73</a:t>
                      </a:r>
                    </a:p>
                  </a:txBody>
                  <a:tcPr marL="50800" marR="50800" marT="50800" marB="50800" anchor="ctr" anchorCtr="0" horzOverflow="overflow">
                    <a:lnR w="12700">
                      <a:miter lim="400000"/>
                    </a:lnR>
                  </a:tcPr>
                </a:tc>
              </a:tr>
              <a:tr h="2036233">
                <a:tc>
                  <a:txBody>
                    <a:bodyPr/>
                    <a:lstStyle/>
                    <a:p>
                      <a:pPr algn="ctr">
                        <a:lnSpc>
                          <a:spcPct val="100000"/>
                        </a:lnSpc>
                        <a:defRPr b="0" sz="3600">
                          <a:sym typeface="Avenir Next Demi Bold"/>
                        </a:defRPr>
                      </a:pPr>
                    </a:p>
                  </a:txBody>
                  <a:tcPr marL="50800" marR="50800" marT="50800" marB="50800" anchor="ctr" anchorCtr="0" horzOverflow="overflow"/>
                </a:tc>
                <a:tc gridSpan="2">
                  <a:txBody>
                    <a:bodyPr/>
                    <a:lstStyle/>
                    <a:p>
                      <a:pPr algn="just">
                        <a:lnSpc>
                          <a:spcPct val="100000"/>
                        </a:lnSpc>
                        <a:defRPr b="0" sz="1800">
                          <a:solidFill>
                            <a:srgbClr val="000000"/>
                          </a:solidFill>
                        </a:defRPr>
                      </a:pPr>
                      <a:r>
                        <a:rPr sz="2300">
                          <a:solidFill>
                            <a:srgbClr val="A6AAA9"/>
                          </a:solidFill>
                          <a:sym typeface="Avenir Next Demi Bold"/>
                        </a:rPr>
                        <a:t>En promedio, el 53% de lo que realmente se escucho estaba en en el set recomendado</a:t>
                      </a:r>
                    </a:p>
                  </a:txBody>
                  <a:tcPr marL="50800" marR="50800" marT="50800" marB="50800" anchor="ctr" anchorCtr="0" horzOverflow="overflow"/>
                </a:tc>
                <a:tc hMerge="1">
                  <a:tcPr/>
                </a:tc>
                <a:tc>
                  <a:txBody>
                    <a:bodyPr/>
                    <a:lstStyle/>
                    <a:p>
                      <a:pPr algn="ctr">
                        <a:lnSpc>
                          <a:spcPct val="100000"/>
                        </a:lnSpc>
                        <a:defRPr b="0" sz="3600">
                          <a:sym typeface="Avenir Next Demi Bold"/>
                        </a:defRPr>
                      </a:pPr>
                    </a:p>
                  </a:txBody>
                  <a:tcPr marL="50800" marR="50800" marT="50800" marB="50800" anchor="ctr" anchorCtr="0" horzOverflow="overflow"/>
                </a:tc>
                <a:tc>
                  <a:txBody>
                    <a:bodyPr/>
                    <a:lstStyle/>
                    <a:p>
                      <a:pPr algn="ctr">
                        <a:lnSpc>
                          <a:spcPct val="100000"/>
                        </a:lnSpc>
                        <a:defRPr b="0" sz="3600">
                          <a:sym typeface="Avenir Next Demi Bold"/>
                        </a:defRPr>
                      </a:pPr>
                    </a:p>
                  </a:txBody>
                  <a:tcPr marL="50800" marR="50800" marT="50800" marB="50800" anchor="ctr" anchorCtr="0" horzOverflow="overflow"/>
                </a:tc>
              </a:tr>
            </a:tbl>
          </a:graphicData>
        </a:graphic>
      </p:graphicFrame>
      <p:sp>
        <p:nvSpPr>
          <p:cNvPr id="218" name="Shape 218"/>
          <p:cNvSpPr/>
          <p:nvPr/>
        </p:nvSpPr>
        <p:spPr>
          <a:xfrm>
            <a:off x="4959773" y="6670472"/>
            <a:ext cx="174241" cy="716498"/>
          </a:xfrm>
          <a:prstGeom prst="line">
            <a:avLst/>
          </a:prstGeom>
          <a:ln w="63500">
            <a:solidFill>
              <a:schemeClr val="accent1"/>
            </a:solidFill>
            <a:miter lim="400000"/>
            <a:tailEnd type="triangle"/>
          </a:ln>
        </p:spPr>
        <p:txBody>
          <a:bodyPr lIns="50800" tIns="50800" rIns="50800" bIns="50800" anchor="ctr"/>
          <a:lstStyle/>
          <a:p>
            <a:pPr algn="ctr">
              <a:lnSpc>
                <a:spcPct val="80000"/>
              </a:lnSpc>
              <a:spcBef>
                <a:spcPts val="0"/>
              </a:spcBef>
              <a:defRPr cap="all" sz="2800">
                <a:latin typeface="+mn-lt"/>
                <a:ea typeface="+mn-ea"/>
                <a:cs typeface="+mn-cs"/>
                <a:sym typeface="DIN Condensed"/>
              </a:defRPr>
            </a:pP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20" name="Shape 220"/>
          <p:cNvSpPr/>
          <p:nvPr>
            <p:ph type="body" idx="13"/>
          </p:nvPr>
        </p:nvSpPr>
        <p:spPr>
          <a:prstGeom prst="rect">
            <a:avLst/>
          </a:prstGeom>
        </p:spPr>
        <p:txBody>
          <a:bodyPr/>
          <a:lstStyle/>
          <a:p>
            <a:pPr/>
            <a:r>
              <a:t>cc5602</a:t>
            </a:r>
          </a:p>
        </p:txBody>
      </p:sp>
      <p:sp>
        <p:nvSpPr>
          <p:cNvPr id="221" name="Shape 221"/>
          <p:cNvSpPr/>
          <p:nvPr>
            <p:ph type="title"/>
          </p:nvPr>
        </p:nvSpPr>
        <p:spPr>
          <a:prstGeom prst="rect">
            <a:avLst/>
          </a:prstGeom>
        </p:spPr>
        <p:txBody>
          <a:bodyPr/>
          <a:lstStyle>
            <a:lvl1pPr defTabSz="461518">
              <a:spcBef>
                <a:spcPts val="2200"/>
              </a:spcBef>
              <a:defRPr sz="4819"/>
            </a:lvl1pPr>
          </a:lstStyle>
          <a:p>
            <a:pPr/>
            <a:r>
              <a:t>Primer acercamiento: Conclusión y trabajo futuro </a:t>
            </a:r>
          </a:p>
        </p:txBody>
      </p:sp>
      <p:sp>
        <p:nvSpPr>
          <p:cNvPr id="222" name="Shape 222"/>
          <p:cNvSpPr/>
          <p:nvPr>
            <p:ph type="body" idx="1"/>
          </p:nvPr>
        </p:nvSpPr>
        <p:spPr>
          <a:prstGeom prst="rect">
            <a:avLst/>
          </a:prstGeom>
        </p:spPr>
        <p:txBody>
          <a:bodyPr/>
          <a:lstStyle/>
          <a:p>
            <a:pPr/>
            <a:r>
              <a:t>A medida que se aumentan la cantidad de vecinos a tomar (parámetro n ) aumenta la efectividad.</a:t>
            </a:r>
          </a:p>
          <a:p>
            <a:pPr/>
            <a:r>
              <a:t>Implementación muy limitada. El tiempo necesario para generar una recomendación es muy elevado.</a:t>
            </a:r>
          </a:p>
          <a:p>
            <a:pPr/>
            <a:r>
              <a:t>Implementar de manera eficiente el promedio ponderado para reducir la cantidad de canciones a  recomendar.</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24" name="Shape 224"/>
          <p:cNvSpPr/>
          <p:nvPr>
            <p:ph type="body" idx="13"/>
          </p:nvPr>
        </p:nvSpPr>
        <p:spPr>
          <a:prstGeom prst="rect">
            <a:avLst/>
          </a:prstGeom>
        </p:spPr>
        <p:txBody>
          <a:bodyPr/>
          <a:lstStyle/>
          <a:p>
            <a:pPr/>
            <a:r>
              <a:t>cc5602</a:t>
            </a:r>
          </a:p>
        </p:txBody>
      </p:sp>
      <p:sp>
        <p:nvSpPr>
          <p:cNvPr id="225" name="Shape 225"/>
          <p:cNvSpPr/>
          <p:nvPr>
            <p:ph type="title"/>
          </p:nvPr>
        </p:nvSpPr>
        <p:spPr>
          <a:xfrm>
            <a:off x="406400" y="1311319"/>
            <a:ext cx="12192000" cy="723901"/>
          </a:xfrm>
          <a:prstGeom prst="rect">
            <a:avLst/>
          </a:prstGeom>
        </p:spPr>
        <p:txBody>
          <a:bodyPr/>
          <a:lstStyle>
            <a:lvl1pPr defTabSz="461518">
              <a:spcBef>
                <a:spcPts val="2200"/>
              </a:spcBef>
              <a:defRPr sz="4819"/>
            </a:lvl1pPr>
          </a:lstStyle>
          <a:p>
            <a:pPr/>
            <a:r>
              <a:t>Segundo acercamiento: Factorizacion matricial (SVD)</a:t>
            </a:r>
          </a:p>
        </p:txBody>
      </p:sp>
      <p:pic>
        <p:nvPicPr>
          <p:cNvPr id="226" name="Captura de pantalla 2016-12-11 a las 14.49.47.png"/>
          <p:cNvPicPr>
            <a:picLocks noChangeAspect="1"/>
          </p:cNvPicPr>
          <p:nvPr/>
        </p:nvPicPr>
        <p:blipFill>
          <a:blip r:embed="rId2">
            <a:extLst/>
          </a:blip>
          <a:stretch>
            <a:fillRect/>
          </a:stretch>
        </p:blipFill>
        <p:spPr>
          <a:xfrm>
            <a:off x="730250" y="3423609"/>
            <a:ext cx="10528300" cy="4399678"/>
          </a:xfrm>
          <a:prstGeom prst="rect">
            <a:avLst/>
          </a:prstGeom>
          <a:ln w="12700">
            <a:miter lim="400000"/>
          </a:ln>
        </p:spPr>
      </p:pic>
      <p:sp>
        <p:nvSpPr>
          <p:cNvPr id="227" name="Shape 227"/>
          <p:cNvSpPr/>
          <p:nvPr/>
        </p:nvSpPr>
        <p:spPr>
          <a:xfrm>
            <a:off x="6670789" y="8146807"/>
            <a:ext cx="848096" cy="439951"/>
          </a:xfrm>
          <a:prstGeom prst="line">
            <a:avLst/>
          </a:prstGeom>
          <a:ln w="25400">
            <a:solidFill>
              <a:schemeClr val="accent1"/>
            </a:solidFill>
            <a:miter lim="400000"/>
            <a:tailEnd type="triangle"/>
          </a:ln>
        </p:spPr>
        <p:txBody>
          <a:bodyPr lIns="50800" tIns="50800" rIns="50800" bIns="50800" anchor="ctr"/>
          <a:lstStyle/>
          <a:p>
            <a:pPr algn="ctr">
              <a:lnSpc>
                <a:spcPct val="80000"/>
              </a:lnSpc>
              <a:spcBef>
                <a:spcPts val="0"/>
              </a:spcBef>
              <a:defRPr cap="all" sz="2800">
                <a:latin typeface="+mn-lt"/>
                <a:ea typeface="+mn-ea"/>
                <a:cs typeface="+mn-cs"/>
                <a:sym typeface="DIN Condensed"/>
              </a:defRPr>
            </a:pPr>
          </a:p>
        </p:txBody>
      </p:sp>
      <p:sp>
        <p:nvSpPr>
          <p:cNvPr id="228" name="Shape 228"/>
          <p:cNvSpPr/>
          <p:nvPr/>
        </p:nvSpPr>
        <p:spPr>
          <a:xfrm>
            <a:off x="5456542" y="7662049"/>
            <a:ext cx="1127291" cy="6350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100"/>
            </a:lvl1pPr>
          </a:lstStyle>
          <a:p>
            <a:pPr/>
            <a:r>
              <a:t>M x K</a:t>
            </a:r>
          </a:p>
        </p:txBody>
      </p:sp>
      <p:sp>
        <p:nvSpPr>
          <p:cNvPr id="229" name="Shape 229"/>
          <p:cNvSpPr/>
          <p:nvPr/>
        </p:nvSpPr>
        <p:spPr>
          <a:xfrm>
            <a:off x="8490718" y="5827647"/>
            <a:ext cx="1070992" cy="6350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100"/>
            </a:lvl1pPr>
          </a:lstStyle>
          <a:p>
            <a:pPr/>
            <a:r>
              <a:t>K x N</a:t>
            </a:r>
          </a:p>
        </p:txBody>
      </p:sp>
      <p:sp>
        <p:nvSpPr>
          <p:cNvPr id="230" name="Shape 230"/>
          <p:cNvSpPr/>
          <p:nvPr/>
        </p:nvSpPr>
        <p:spPr>
          <a:xfrm>
            <a:off x="5597612" y="8648487"/>
            <a:ext cx="5402505" cy="863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2200"/>
            </a:pPr>
            <a:r>
              <a:t>Cada canción queda representada </a:t>
            </a:r>
            <a:br/>
            <a:r>
              <a:t>por un vector en este espacio factorizado</a:t>
            </a:r>
          </a:p>
        </p:txBody>
      </p:sp>
      <p:sp>
        <p:nvSpPr>
          <p:cNvPr id="231" name="Shape 231"/>
          <p:cNvSpPr/>
          <p:nvPr/>
        </p:nvSpPr>
        <p:spPr>
          <a:xfrm>
            <a:off x="772694" y="3077016"/>
            <a:ext cx="5402505" cy="1"/>
          </a:xfrm>
          <a:prstGeom prst="line">
            <a:avLst/>
          </a:prstGeom>
          <a:ln w="101600">
            <a:solidFill>
              <a:schemeClr val="accent1"/>
            </a:solidFill>
            <a:miter lim="400000"/>
            <a:tailEnd type="triangle"/>
          </a:ln>
        </p:spPr>
        <p:txBody>
          <a:bodyPr lIns="50800" tIns="50800" rIns="50800" bIns="50800" anchor="ctr"/>
          <a:lstStyle/>
          <a:p>
            <a:pPr algn="ctr">
              <a:lnSpc>
                <a:spcPct val="80000"/>
              </a:lnSpc>
              <a:spcBef>
                <a:spcPts val="0"/>
              </a:spcBef>
              <a:defRPr cap="all" sz="2800">
                <a:latin typeface="+mn-lt"/>
                <a:ea typeface="+mn-ea"/>
                <a:cs typeface="+mn-cs"/>
                <a:sym typeface="DIN Condensed"/>
              </a:defRPr>
            </a:pPr>
          </a:p>
        </p:txBody>
      </p:sp>
      <p:sp>
        <p:nvSpPr>
          <p:cNvPr id="232" name="Shape 232"/>
          <p:cNvSpPr/>
          <p:nvPr/>
        </p:nvSpPr>
        <p:spPr>
          <a:xfrm>
            <a:off x="6515751" y="2340416"/>
            <a:ext cx="4383267" cy="1473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Ahora en vez de comparar vectores de usuarios de 1 x 380000, comparamos vectores de canciones de 1 x K </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8" presetID="2" grpId="1" fill="hold">
                                  <p:stCondLst>
                                    <p:cond delay="0"/>
                                  </p:stCondLst>
                                  <p:iterate type="el" backwards="0">
                                    <p:tmAbs val="0"/>
                                  </p:iterate>
                                  <p:childTnLst>
                                    <p:set>
                                      <p:cBhvr>
                                        <p:cTn id="6" fill="hold"/>
                                        <p:tgtEl>
                                          <p:spTgt spid="232"/>
                                        </p:tgtEl>
                                        <p:attrNameLst>
                                          <p:attrName>style.visibility</p:attrName>
                                        </p:attrNameLst>
                                      </p:cBhvr>
                                      <p:to>
                                        <p:strVal val="visible"/>
                                      </p:to>
                                    </p:set>
                                    <p:anim calcmode="lin" valueType="num">
                                      <p:cBhvr>
                                        <p:cTn id="7" dur="1000" fill="hold"/>
                                        <p:tgtEl>
                                          <p:spTgt spid="232"/>
                                        </p:tgtEl>
                                        <p:attrNameLst>
                                          <p:attrName>ppt_x</p:attrName>
                                        </p:attrNameLst>
                                      </p:cBhvr>
                                      <p:tavLst>
                                        <p:tav tm="0">
                                          <p:val>
                                            <p:strVal val="0-#ppt_w/2"/>
                                          </p:val>
                                        </p:tav>
                                        <p:tav tm="100000">
                                          <p:val>
                                            <p:strVal val="#ppt_x"/>
                                          </p:val>
                                        </p:tav>
                                      </p:tavLst>
                                    </p:anim>
                                    <p:anim calcmode="lin" valueType="num">
                                      <p:cBhvr>
                                        <p:cTn id="8" dur="1000" fill="hold"/>
                                        <p:tgtEl>
                                          <p:spTgt spid="23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8" presetID="2" grpId="2" fill="hold">
                                  <p:stCondLst>
                                    <p:cond delay="0"/>
                                  </p:stCondLst>
                                  <p:iterate type="el" backwards="0">
                                    <p:tmAbs val="0"/>
                                  </p:iterate>
                                  <p:childTnLst>
                                    <p:set>
                                      <p:cBhvr>
                                        <p:cTn id="12" fill="hold"/>
                                        <p:tgtEl>
                                          <p:spTgt spid="231"/>
                                        </p:tgtEl>
                                        <p:attrNameLst>
                                          <p:attrName>style.visibility</p:attrName>
                                        </p:attrNameLst>
                                      </p:cBhvr>
                                      <p:to>
                                        <p:strVal val="visible"/>
                                      </p:to>
                                    </p:set>
                                    <p:anim calcmode="lin" valueType="num">
                                      <p:cBhvr>
                                        <p:cTn id="13" dur="1000" fill="hold"/>
                                        <p:tgtEl>
                                          <p:spTgt spid="231"/>
                                        </p:tgtEl>
                                        <p:attrNameLst>
                                          <p:attrName>ppt_x</p:attrName>
                                        </p:attrNameLst>
                                      </p:cBhvr>
                                      <p:tavLst>
                                        <p:tav tm="0">
                                          <p:val>
                                            <p:strVal val="0-#ppt_w/2"/>
                                          </p:val>
                                        </p:tav>
                                        <p:tav tm="100000">
                                          <p:val>
                                            <p:strVal val="#ppt_x"/>
                                          </p:val>
                                        </p:tav>
                                      </p:tavLst>
                                    </p:anim>
                                    <p:anim calcmode="lin" valueType="num">
                                      <p:cBhvr>
                                        <p:cTn id="14" dur="1000" fill="hold"/>
                                        <p:tgtEl>
                                          <p:spTgt spid="23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31" grpId="2"/>
      <p:bldP build="whole" bldLvl="1" animBg="1" rev="0" advAuto="0" spid="232" grpId="1"/>
    </p:bldLst>
  </p:timing>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34" name="Shape 234"/>
          <p:cNvSpPr/>
          <p:nvPr>
            <p:ph type="body" idx="13"/>
          </p:nvPr>
        </p:nvSpPr>
        <p:spPr>
          <a:prstGeom prst="rect">
            <a:avLst/>
          </a:prstGeom>
        </p:spPr>
        <p:txBody>
          <a:bodyPr/>
          <a:lstStyle/>
          <a:p>
            <a:pPr/>
            <a:r>
              <a:t>cc5602</a:t>
            </a:r>
          </a:p>
        </p:txBody>
      </p:sp>
      <p:sp>
        <p:nvSpPr>
          <p:cNvPr id="235" name="Shape 235"/>
          <p:cNvSpPr/>
          <p:nvPr>
            <p:ph type="title"/>
          </p:nvPr>
        </p:nvSpPr>
        <p:spPr>
          <a:prstGeom prst="rect">
            <a:avLst/>
          </a:prstGeom>
        </p:spPr>
        <p:txBody>
          <a:bodyPr/>
          <a:lstStyle>
            <a:lvl1pPr defTabSz="461518">
              <a:spcBef>
                <a:spcPts val="2200"/>
              </a:spcBef>
              <a:defRPr sz="4819"/>
            </a:lvl1pPr>
          </a:lstStyle>
          <a:p>
            <a:pPr/>
            <a:r>
              <a:t>Segundo acercamiento: SVD</a:t>
            </a:r>
          </a:p>
        </p:txBody>
      </p:sp>
      <p:sp>
        <p:nvSpPr>
          <p:cNvPr id="236" name="Shape 236"/>
          <p:cNvSpPr/>
          <p:nvPr>
            <p:ph type="body" idx="1"/>
          </p:nvPr>
        </p:nvSpPr>
        <p:spPr>
          <a:xfrm>
            <a:off x="406400" y="3592892"/>
            <a:ext cx="12192000" cy="6108701"/>
          </a:xfrm>
          <a:prstGeom prst="rect">
            <a:avLst/>
          </a:prstGeom>
        </p:spPr>
        <p:txBody>
          <a:bodyPr/>
          <a:lstStyle/>
          <a:p>
            <a:pPr marL="660400" indent="-660400">
              <a:buClrTx/>
              <a:buSzPct val="100000"/>
              <a:buFontTx/>
              <a:buAutoNum type="arabicPeriod" startAt="1"/>
            </a:pPr>
            <a:r>
              <a:t>Canciones(u) := Canciones que escucho usuario u.</a:t>
            </a:r>
          </a:p>
          <a:p>
            <a:pPr marL="660400" indent="-660400">
              <a:buClrTx/>
              <a:buSzPct val="100000"/>
              <a:buFontTx/>
              <a:buAutoNum type="arabicPeriod" startAt="1"/>
            </a:pPr>
            <a:r>
              <a:t>Rec(u) := Conjunto de canciones a recomendar a u.</a:t>
            </a:r>
            <a:br/>
            <a:r>
              <a:t>Para cada c en C(u): </a:t>
            </a:r>
            <a:br/>
            <a:r>
              <a:t>          Rec(u) += NMasSimilares(c, N) </a:t>
            </a:r>
            <a:br/>
            <a:r>
              <a:t>                            </a:t>
            </a:r>
            <a:r>
              <a:rPr sz="2500"/>
              <a:t>(Cada uno de estos es una tupla: [SongID, Similitud]) </a:t>
            </a:r>
            <a:endParaRPr sz="2500"/>
          </a:p>
          <a:p>
            <a:pPr marL="660400" indent="-660400">
              <a:buClrTx/>
              <a:buSzPct val="100000"/>
              <a:buFontTx/>
              <a:buAutoNum type="arabicPeriod" startAt="1"/>
            </a:pPr>
            <a:r>
              <a:t>Recomendar las k canciones con mayor similitud</a:t>
            </a:r>
          </a:p>
        </p:txBody>
      </p:sp>
      <p:sp>
        <p:nvSpPr>
          <p:cNvPr id="237" name="Shape 237"/>
          <p:cNvSpPr/>
          <p:nvPr/>
        </p:nvSpPr>
        <p:spPr>
          <a:xfrm>
            <a:off x="406400" y="2416836"/>
            <a:ext cx="12192000" cy="7239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defTabSz="449833">
              <a:lnSpc>
                <a:spcPct val="80000"/>
              </a:lnSpc>
              <a:spcBef>
                <a:spcPts val="1700"/>
              </a:spcBef>
              <a:defRPr cap="all" sz="4158">
                <a:solidFill>
                  <a:srgbClr val="A6AAA9"/>
                </a:solidFill>
                <a:latin typeface="DIN Alternate"/>
                <a:ea typeface="DIN Alternate"/>
                <a:cs typeface="DIN Alternate"/>
                <a:sym typeface="DIN Alternate"/>
              </a:defRPr>
            </a:lvl1pPr>
          </a:lstStyle>
          <a:p>
            <a:pPr/>
            <a:r>
              <a:t>Dado un ID de usuario u:</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8" presetID="2" grpId="1" fill="hold">
                                  <p:stCondLst>
                                    <p:cond delay="0"/>
                                  </p:stCondLst>
                                  <p:iterate type="el" backwards="0">
                                    <p:tmAbs val="0"/>
                                  </p:iterate>
                                  <p:childTnLst>
                                    <p:set>
                                      <p:cBhvr>
                                        <p:cTn id="6" fill="hold"/>
                                        <p:tgtEl>
                                          <p:spTgt spid="236">
                                            <p:bg/>
                                          </p:spTgt>
                                        </p:tgtEl>
                                        <p:attrNameLst>
                                          <p:attrName>style.visibility</p:attrName>
                                        </p:attrNameLst>
                                      </p:cBhvr>
                                      <p:to>
                                        <p:strVal val="visible"/>
                                      </p:to>
                                    </p:set>
                                    <p:anim calcmode="lin" valueType="num">
                                      <p:cBhvr>
                                        <p:cTn id="7" dur="500" fill="hold"/>
                                        <p:tgtEl>
                                          <p:spTgt spid="236">
                                            <p:bg/>
                                          </p:spTgt>
                                        </p:tgtEl>
                                        <p:attrNameLst>
                                          <p:attrName>ppt_x</p:attrName>
                                        </p:attrNameLst>
                                      </p:cBhvr>
                                      <p:tavLst>
                                        <p:tav tm="0">
                                          <p:val>
                                            <p:strVal val="0-#ppt_w/2"/>
                                          </p:val>
                                        </p:tav>
                                        <p:tav tm="100000">
                                          <p:val>
                                            <p:strVal val="#ppt_x"/>
                                          </p:val>
                                        </p:tav>
                                      </p:tavLst>
                                    </p:anim>
                                    <p:anim calcmode="lin" valueType="num">
                                      <p:cBhvr>
                                        <p:cTn id="8" dur="500" fill="hold"/>
                                        <p:tgtEl>
                                          <p:spTgt spid="236">
                                            <p:bg/>
                                          </p:spTgt>
                                        </p:tgtEl>
                                        <p:attrNameLst>
                                          <p:attrName>ppt_y</p:attrName>
                                        </p:attrNameLst>
                                      </p:cBhvr>
                                      <p:tavLst>
                                        <p:tav tm="0">
                                          <p:val>
                                            <p:strVal val="#ppt_y"/>
                                          </p:val>
                                        </p:tav>
                                        <p:tav tm="100000">
                                          <p:val>
                                            <p:strVal val="#ppt_y"/>
                                          </p:val>
                                        </p:tav>
                                      </p:tavLst>
                                    </p:anim>
                                  </p:childTnLst>
                                </p:cTn>
                              </p:par>
                              <p:par>
                                <p:cTn id="9" presetClass="entr" nodeType="withEffect" presetSubtype="8" presetID="2" grpId="1" fill="hold">
                                  <p:stCondLst>
                                    <p:cond delay="0"/>
                                  </p:stCondLst>
                                  <p:iterate type="el" backwards="0">
                                    <p:tmAbs val="0"/>
                                  </p:iterate>
                                  <p:childTnLst>
                                    <p:set>
                                      <p:cBhvr>
                                        <p:cTn id="10" fill="hold"/>
                                        <p:tgtEl>
                                          <p:spTgt spid="236">
                                            <p:txEl>
                                              <p:pRg st="0" end="0"/>
                                            </p:txEl>
                                          </p:spTgt>
                                        </p:tgtEl>
                                        <p:attrNameLst>
                                          <p:attrName>style.visibility</p:attrName>
                                        </p:attrNameLst>
                                      </p:cBhvr>
                                      <p:to>
                                        <p:strVal val="visible"/>
                                      </p:to>
                                    </p:set>
                                    <p:anim calcmode="lin" valueType="num">
                                      <p:cBhvr>
                                        <p:cTn id="11" dur="500" fill="hold"/>
                                        <p:tgtEl>
                                          <p:spTgt spid="236">
                                            <p:txEl>
                                              <p:pRg st="0" end="0"/>
                                            </p:txEl>
                                          </p:spTgt>
                                        </p:tgtEl>
                                        <p:attrNameLst>
                                          <p:attrName>ppt_x</p:attrName>
                                        </p:attrNameLst>
                                      </p:cBhvr>
                                      <p:tavLst>
                                        <p:tav tm="0">
                                          <p:val>
                                            <p:strVal val="0-#ppt_w/2"/>
                                          </p:val>
                                        </p:tav>
                                        <p:tav tm="100000">
                                          <p:val>
                                            <p:strVal val="#ppt_x"/>
                                          </p:val>
                                        </p:tav>
                                      </p:tavLst>
                                    </p:anim>
                                    <p:anim calcmode="lin" valueType="num">
                                      <p:cBhvr>
                                        <p:cTn id="12" dur="500" fill="hold"/>
                                        <p:tgtEl>
                                          <p:spTgt spid="23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8" presetID="2" grpId="1" fill="hold">
                                  <p:stCondLst>
                                    <p:cond delay="0"/>
                                  </p:stCondLst>
                                  <p:iterate type="el" backwards="0">
                                    <p:tmAbs val="0"/>
                                  </p:iterate>
                                  <p:childTnLst>
                                    <p:set>
                                      <p:cBhvr>
                                        <p:cTn id="16" fill="hold"/>
                                        <p:tgtEl>
                                          <p:spTgt spid="236">
                                            <p:txEl>
                                              <p:pRg st="1" end="1"/>
                                            </p:txEl>
                                          </p:spTgt>
                                        </p:tgtEl>
                                        <p:attrNameLst>
                                          <p:attrName>style.visibility</p:attrName>
                                        </p:attrNameLst>
                                      </p:cBhvr>
                                      <p:to>
                                        <p:strVal val="visible"/>
                                      </p:to>
                                    </p:set>
                                    <p:anim calcmode="lin" valueType="num">
                                      <p:cBhvr>
                                        <p:cTn id="17" dur="500" fill="hold"/>
                                        <p:tgtEl>
                                          <p:spTgt spid="236">
                                            <p:txEl>
                                              <p:pRg st="1" end="1"/>
                                            </p:txEl>
                                          </p:spTgt>
                                        </p:tgtEl>
                                        <p:attrNameLst>
                                          <p:attrName>ppt_x</p:attrName>
                                        </p:attrNameLst>
                                      </p:cBhvr>
                                      <p:tavLst>
                                        <p:tav tm="0">
                                          <p:val>
                                            <p:strVal val="0-#ppt_w/2"/>
                                          </p:val>
                                        </p:tav>
                                        <p:tav tm="100000">
                                          <p:val>
                                            <p:strVal val="#ppt_x"/>
                                          </p:val>
                                        </p:tav>
                                      </p:tavLst>
                                    </p:anim>
                                    <p:anim calcmode="lin" valueType="num">
                                      <p:cBhvr>
                                        <p:cTn id="18" dur="500" fill="hold"/>
                                        <p:tgtEl>
                                          <p:spTgt spid="23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8" presetID="2" grpId="1" fill="hold">
                                  <p:stCondLst>
                                    <p:cond delay="0"/>
                                  </p:stCondLst>
                                  <p:iterate type="el" backwards="0">
                                    <p:tmAbs val="0"/>
                                  </p:iterate>
                                  <p:childTnLst>
                                    <p:set>
                                      <p:cBhvr>
                                        <p:cTn id="22" fill="hold"/>
                                        <p:tgtEl>
                                          <p:spTgt spid="236">
                                            <p:txEl>
                                              <p:pRg st="2" end="2"/>
                                            </p:txEl>
                                          </p:spTgt>
                                        </p:tgtEl>
                                        <p:attrNameLst>
                                          <p:attrName>style.visibility</p:attrName>
                                        </p:attrNameLst>
                                      </p:cBhvr>
                                      <p:to>
                                        <p:strVal val="visible"/>
                                      </p:to>
                                    </p:set>
                                    <p:anim calcmode="lin" valueType="num">
                                      <p:cBhvr>
                                        <p:cTn id="23" dur="500" fill="hold"/>
                                        <p:tgtEl>
                                          <p:spTgt spid="236">
                                            <p:txEl>
                                              <p:pRg st="2" end="2"/>
                                            </p:txEl>
                                          </p:spTgt>
                                        </p:tgtEl>
                                        <p:attrNameLst>
                                          <p:attrName>ppt_x</p:attrName>
                                        </p:attrNameLst>
                                      </p:cBhvr>
                                      <p:tavLst>
                                        <p:tav tm="0">
                                          <p:val>
                                            <p:strVal val="0-#ppt_w/2"/>
                                          </p:val>
                                        </p:tav>
                                        <p:tav tm="100000">
                                          <p:val>
                                            <p:strVal val="#ppt_x"/>
                                          </p:val>
                                        </p:tav>
                                      </p:tavLst>
                                    </p:anim>
                                    <p:anim calcmode="lin" valueType="num">
                                      <p:cBhvr>
                                        <p:cTn id="24" dur="500" fill="hold"/>
                                        <p:tgtEl>
                                          <p:spTgt spid="236">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36" grpId="1"/>
    </p:bldLst>
  </p:timing>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39" name="Shape 239"/>
          <p:cNvSpPr/>
          <p:nvPr>
            <p:ph type="body" idx="13"/>
          </p:nvPr>
        </p:nvSpPr>
        <p:spPr>
          <a:prstGeom prst="rect">
            <a:avLst/>
          </a:prstGeom>
        </p:spPr>
        <p:txBody>
          <a:bodyPr/>
          <a:lstStyle/>
          <a:p>
            <a:pPr/>
            <a:r>
              <a:t>CC5602</a:t>
            </a:r>
          </a:p>
        </p:txBody>
      </p:sp>
      <p:sp>
        <p:nvSpPr>
          <p:cNvPr id="240" name="Shape 240"/>
          <p:cNvSpPr/>
          <p:nvPr>
            <p:ph type="title"/>
          </p:nvPr>
        </p:nvSpPr>
        <p:spPr>
          <a:prstGeom prst="rect">
            <a:avLst/>
          </a:prstGeom>
        </p:spPr>
        <p:txBody>
          <a:bodyPr/>
          <a:lstStyle>
            <a:lvl1pPr defTabSz="461518">
              <a:spcBef>
                <a:spcPts val="2200"/>
              </a:spcBef>
              <a:defRPr sz="4819"/>
            </a:lvl1pPr>
          </a:lstStyle>
          <a:p>
            <a:pPr/>
            <a:r>
              <a:t>Segundo acercamiento: Desventajas</a:t>
            </a:r>
          </a:p>
        </p:txBody>
      </p:sp>
      <p:sp>
        <p:nvSpPr>
          <p:cNvPr id="241" name="Shape 241"/>
          <p:cNvSpPr/>
          <p:nvPr>
            <p:ph type="body" sz="quarter" idx="1"/>
          </p:nvPr>
        </p:nvSpPr>
        <p:spPr>
          <a:xfrm>
            <a:off x="406400" y="2574832"/>
            <a:ext cx="12192000" cy="1625786"/>
          </a:xfrm>
          <a:prstGeom prst="rect">
            <a:avLst/>
          </a:prstGeom>
        </p:spPr>
        <p:txBody>
          <a:bodyPr/>
          <a:lstStyle/>
          <a:p>
            <a:pPr marL="320040" indent="-320040" defTabSz="420624">
              <a:spcBef>
                <a:spcPts val="2000"/>
              </a:spcBef>
              <a:defRPr sz="2448"/>
            </a:pPr>
            <a:r>
              <a:t>La descomposición SVD puede tomar mucho tiempo en completarse. (De todas maneras solo se hace una vez)</a:t>
            </a:r>
          </a:p>
          <a:p>
            <a:pPr marL="320040" indent="-320040" defTabSz="420624">
              <a:spcBef>
                <a:spcPts val="2000"/>
              </a:spcBef>
              <a:defRPr sz="2448"/>
            </a:pPr>
            <a:r>
              <a:t>Se deben encontrar valores de K y N apropiados por prueba y error</a:t>
            </a:r>
          </a:p>
        </p:txBody>
      </p:sp>
      <p:sp>
        <p:nvSpPr>
          <p:cNvPr id="242" name="Shape 242"/>
          <p:cNvSpPr/>
          <p:nvPr/>
        </p:nvSpPr>
        <p:spPr>
          <a:xfrm>
            <a:off x="406400" y="5384614"/>
            <a:ext cx="12192000" cy="2818027"/>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marL="444500" indent="-444500">
              <a:spcBef>
                <a:spcPts val="2800"/>
              </a:spcBef>
              <a:buClr>
                <a:schemeClr val="accent1"/>
              </a:buClr>
              <a:buSzPct val="104999"/>
              <a:buFont typeface="Avenir Next"/>
              <a:buChar char="▸"/>
              <a:defRPr sz="3400"/>
            </a:pPr>
            <a:r>
              <a:t>La implementación permite generar recomendaciones rápidamente una vez calculado el SVD. </a:t>
            </a:r>
          </a:p>
          <a:p>
            <a:pPr marL="444500" indent="-444500">
              <a:spcBef>
                <a:spcPts val="2800"/>
              </a:spcBef>
              <a:buClr>
                <a:schemeClr val="accent1"/>
              </a:buClr>
              <a:buSzPct val="104999"/>
              <a:buFont typeface="Avenir Next"/>
              <a:buChar char="▸"/>
              <a:defRPr sz="3400"/>
            </a:pPr>
            <a:r>
              <a:t>Se puede recomendar un conjunto mas reducido en comparación al primer acercamiento.</a:t>
            </a:r>
          </a:p>
        </p:txBody>
      </p:sp>
      <p:sp>
        <p:nvSpPr>
          <p:cNvPr id="243" name="Shape 243"/>
          <p:cNvSpPr/>
          <p:nvPr/>
        </p:nvSpPr>
        <p:spPr>
          <a:xfrm>
            <a:off x="406400" y="4430665"/>
            <a:ext cx="12192000" cy="7239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defTabSz="461518">
              <a:lnSpc>
                <a:spcPct val="80000"/>
              </a:lnSpc>
              <a:spcBef>
                <a:spcPts val="2200"/>
              </a:spcBef>
              <a:defRPr cap="all" sz="4819">
                <a:solidFill>
                  <a:schemeClr val="accent1"/>
                </a:solidFill>
                <a:latin typeface="+mn-lt"/>
                <a:ea typeface="+mn-ea"/>
                <a:cs typeface="+mn-cs"/>
                <a:sym typeface="DIN Condensed"/>
              </a:defRPr>
            </a:lvl1pPr>
          </a:lstStyle>
          <a:p>
            <a:pPr/>
            <a:r>
              <a:t>Segundo acercamiento: ventajas</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45" name="Shape 245"/>
          <p:cNvSpPr/>
          <p:nvPr>
            <p:ph type="body" idx="13"/>
          </p:nvPr>
        </p:nvSpPr>
        <p:spPr>
          <a:prstGeom prst="rect">
            <a:avLst/>
          </a:prstGeom>
        </p:spPr>
        <p:txBody>
          <a:bodyPr/>
          <a:lstStyle/>
          <a:p>
            <a:pPr/>
            <a:r>
              <a:t>cc5602</a:t>
            </a:r>
          </a:p>
        </p:txBody>
      </p:sp>
      <p:sp>
        <p:nvSpPr>
          <p:cNvPr id="246" name="Shape 246"/>
          <p:cNvSpPr/>
          <p:nvPr>
            <p:ph type="title"/>
          </p:nvPr>
        </p:nvSpPr>
        <p:spPr>
          <a:prstGeom prst="rect">
            <a:avLst/>
          </a:prstGeom>
        </p:spPr>
        <p:txBody>
          <a:bodyPr/>
          <a:lstStyle>
            <a:lvl1pPr defTabSz="461518">
              <a:spcBef>
                <a:spcPts val="2200"/>
              </a:spcBef>
              <a:defRPr sz="4819"/>
            </a:lvl1pPr>
          </a:lstStyle>
          <a:p>
            <a:pPr/>
            <a:r>
              <a:t>Segundo acercamiento: Evaluación</a:t>
            </a:r>
          </a:p>
        </p:txBody>
      </p:sp>
      <p:graphicFrame>
        <p:nvGraphicFramePr>
          <p:cNvPr id="247" name="Table 247"/>
          <p:cNvGraphicFramePr/>
          <p:nvPr/>
        </p:nvGraphicFramePr>
        <p:xfrm>
          <a:off x="1928192" y="3264602"/>
          <a:ext cx="6096001" cy="6108701"/>
        </p:xfrm>
        <a:graphic xmlns:a="http://schemas.openxmlformats.org/drawingml/2006/main">
          <a:graphicData uri="http://schemas.openxmlformats.org/drawingml/2006/table">
            <a:tbl>
              <a:tblPr firstCol="1" firstRow="1" lastCol="0" lastRow="1" bandCol="0" bandRow="1" rtl="0">
                <a:tableStyleId>{2708684C-4D16-4618-839F-0558EEFCDFE6}</a:tableStyleId>
              </a:tblPr>
              <a:tblGrid>
                <a:gridCol w="2000172"/>
                <a:gridCol w="1537457"/>
                <a:gridCol w="1542497"/>
                <a:gridCol w="1534756"/>
                <a:gridCol w="1517530"/>
              </a:tblGrid>
              <a:tr h="1221740">
                <a:tc>
                  <a:txBody>
                    <a:bodyPr/>
                    <a:lstStyle/>
                    <a:p>
                      <a:pPr algn="ctr">
                        <a:lnSpc>
                          <a:spcPct val="100000"/>
                        </a:lnSpc>
                        <a:defRPr b="0" sz="1800">
                          <a:solidFill>
                            <a:srgbClr val="000000"/>
                          </a:solidFill>
                        </a:defRPr>
                      </a:pPr>
                      <a:r>
                        <a:rPr sz="3000">
                          <a:solidFill>
                            <a:srgbClr val="A6AAA9"/>
                          </a:solidFill>
                          <a:sym typeface="Avenir Next Demi Bold"/>
                        </a:rPr>
                        <a:t>K /N</a:t>
                      </a:r>
                    </a:p>
                  </a:txBody>
                  <a:tcPr marL="50800" marR="50800" marT="50800" marB="50800" anchor="ctr" anchorCtr="0" horzOverflow="overflow">
                    <a:lnL w="12700">
                      <a:miter lim="400000"/>
                    </a:lnL>
                    <a:lnR w="63500">
                      <a:solidFill>
                        <a:srgbClr val="5F6568"/>
                      </a:solidFill>
                      <a:miter lim="400000"/>
                    </a:lnR>
                  </a:tcPr>
                </a:tc>
                <a:tc>
                  <a:txBody>
                    <a:bodyPr/>
                    <a:lstStyle/>
                    <a:p>
                      <a:pPr algn="ctr">
                        <a:lnSpc>
                          <a:spcPct val="100000"/>
                        </a:lnSpc>
                        <a:defRPr b="0" sz="1800">
                          <a:solidFill>
                            <a:srgbClr val="000000"/>
                          </a:solidFill>
                        </a:defRPr>
                      </a:pPr>
                      <a:r>
                        <a:rPr sz="3600">
                          <a:solidFill>
                            <a:srgbClr val="A6AAA9"/>
                          </a:solidFill>
                          <a:sym typeface="Avenir Next Demi Bold"/>
                        </a:rPr>
                        <a:t>5</a:t>
                      </a:r>
                    </a:p>
                  </a:txBody>
                  <a:tcPr marL="50800" marR="50800" marT="50800" marB="50800" anchor="ctr" anchorCtr="0" horzOverflow="overflow">
                    <a:lnL w="63500">
                      <a:solidFill>
                        <a:srgbClr val="5F6568"/>
                      </a:solidFill>
                      <a:miter lim="400000"/>
                    </a:lnL>
                  </a:tcPr>
                </a:tc>
                <a:tc>
                  <a:txBody>
                    <a:bodyPr/>
                    <a:lstStyle/>
                    <a:p>
                      <a:pPr algn="ctr">
                        <a:lnSpc>
                          <a:spcPct val="100000"/>
                        </a:lnSpc>
                        <a:defRPr b="0" sz="1800">
                          <a:solidFill>
                            <a:srgbClr val="000000"/>
                          </a:solidFill>
                        </a:defRPr>
                      </a:pPr>
                      <a:r>
                        <a:rPr sz="3600">
                          <a:solidFill>
                            <a:srgbClr val="A6AAA9"/>
                          </a:solidFill>
                          <a:sym typeface="Avenir Next Demi Bold"/>
                        </a:rPr>
                        <a:t>10</a:t>
                      </a:r>
                    </a:p>
                  </a:txBody>
                  <a:tcPr marL="50800" marR="50800" marT="50800" marB="50800" anchor="ctr" anchorCtr="0" horzOverflow="overflow"/>
                </a:tc>
                <a:tc>
                  <a:txBody>
                    <a:bodyPr/>
                    <a:lstStyle/>
                    <a:p>
                      <a:pPr algn="ctr">
                        <a:lnSpc>
                          <a:spcPct val="100000"/>
                        </a:lnSpc>
                        <a:defRPr b="0" sz="1800">
                          <a:solidFill>
                            <a:srgbClr val="000000"/>
                          </a:solidFill>
                        </a:defRPr>
                      </a:pPr>
                      <a:r>
                        <a:rPr sz="3600">
                          <a:solidFill>
                            <a:srgbClr val="A6AAA9"/>
                          </a:solidFill>
                          <a:sym typeface="Avenir Next Demi Bold"/>
                        </a:rPr>
                        <a:t>20</a:t>
                      </a:r>
                    </a:p>
                  </a:txBody>
                  <a:tcPr marL="50800" marR="50800" marT="50800" marB="50800" anchor="ctr" anchorCtr="0" horzOverflow="overflow"/>
                </a:tc>
                <a:tc>
                  <a:txBody>
                    <a:bodyPr/>
                    <a:lstStyle/>
                    <a:p>
                      <a:pPr algn="ctr">
                        <a:lnSpc>
                          <a:spcPct val="100000"/>
                        </a:lnSpc>
                        <a:defRPr b="0" sz="1800">
                          <a:solidFill>
                            <a:srgbClr val="000000"/>
                          </a:solidFill>
                        </a:defRPr>
                      </a:pPr>
                      <a:r>
                        <a:rPr sz="3600">
                          <a:solidFill>
                            <a:srgbClr val="A6AAA9"/>
                          </a:solidFill>
                          <a:sym typeface="Avenir Next Demi Bold"/>
                        </a:rPr>
                        <a:t>40</a:t>
                      </a:r>
                    </a:p>
                  </a:txBody>
                  <a:tcPr marL="50800" marR="50800" marT="50800" marB="50800" anchor="ctr" anchorCtr="0" horzOverflow="overflow">
                    <a:lnR w="12700">
                      <a:miter lim="400000"/>
                    </a:lnR>
                  </a:tcPr>
                </a:tc>
              </a:tr>
              <a:tr h="1221740">
                <a:tc>
                  <a:txBody>
                    <a:bodyPr/>
                    <a:lstStyle/>
                    <a:p>
                      <a:pPr algn="ctr">
                        <a:lnSpc>
                          <a:spcPct val="100000"/>
                        </a:lnSpc>
                        <a:defRPr b="0" sz="1800">
                          <a:solidFill>
                            <a:srgbClr val="000000"/>
                          </a:solidFill>
                        </a:defRPr>
                      </a:pPr>
                      <a:r>
                        <a:rPr sz="3600">
                          <a:solidFill>
                            <a:srgbClr val="A6AAA9"/>
                          </a:solidFill>
                          <a:sym typeface="Avenir Next Demi Bold"/>
                        </a:rPr>
                        <a:t>10</a:t>
                      </a:r>
                    </a:p>
                  </a:txBody>
                  <a:tcPr marL="50800" marR="50800" marT="50800" marB="50800" anchor="ctr" anchorCtr="0" horzOverflow="overflow"/>
                </a:tc>
                <a:tc>
                  <a:txBody>
                    <a:bodyPr/>
                    <a:lstStyle/>
                    <a:p>
                      <a:pPr algn="ctr">
                        <a:lnSpc>
                          <a:spcPct val="100000"/>
                        </a:lnSpc>
                        <a:defRPr sz="1800">
                          <a:solidFill>
                            <a:srgbClr val="000000"/>
                          </a:solidFill>
                        </a:defRPr>
                      </a:pPr>
                      <a:r>
                        <a:rPr sz="3600">
                          <a:solidFill>
                            <a:srgbClr val="838787"/>
                          </a:solidFill>
                          <a:sym typeface="Avenir Next Medium"/>
                        </a:rPr>
                        <a:t>0.08</a:t>
                      </a:r>
                    </a:p>
                  </a:txBody>
                  <a:tcPr marL="50800" marR="50800" marT="50800" marB="50800" anchor="ctr" anchorCtr="0" horzOverflow="overflow"/>
                </a:tc>
                <a:tc>
                  <a:txBody>
                    <a:bodyPr/>
                    <a:lstStyle/>
                    <a:p>
                      <a:pPr algn="ctr">
                        <a:lnSpc>
                          <a:spcPct val="100000"/>
                        </a:lnSpc>
                        <a:defRPr sz="1800">
                          <a:solidFill>
                            <a:srgbClr val="000000"/>
                          </a:solidFill>
                        </a:defRPr>
                      </a:pPr>
                      <a:r>
                        <a:rPr sz="3600">
                          <a:solidFill>
                            <a:srgbClr val="838787"/>
                          </a:solidFill>
                          <a:sym typeface="Avenir Next Medium"/>
                        </a:rPr>
                        <a:t>0.10</a:t>
                      </a:r>
                    </a:p>
                  </a:txBody>
                  <a:tcPr marL="50800" marR="50800" marT="50800" marB="50800" anchor="ctr" anchorCtr="0" horzOverflow="overflow"/>
                </a:tc>
                <a:tc>
                  <a:txBody>
                    <a:bodyPr/>
                    <a:lstStyle/>
                    <a:p>
                      <a:pPr algn="ctr">
                        <a:lnSpc>
                          <a:spcPct val="100000"/>
                        </a:lnSpc>
                        <a:defRPr sz="1800">
                          <a:solidFill>
                            <a:srgbClr val="000000"/>
                          </a:solidFill>
                        </a:defRPr>
                      </a:pPr>
                      <a:r>
                        <a:rPr sz="3600">
                          <a:solidFill>
                            <a:srgbClr val="838787"/>
                          </a:solidFill>
                          <a:sym typeface="Avenir Next Medium"/>
                        </a:rPr>
                        <a:t>0.14</a:t>
                      </a:r>
                    </a:p>
                  </a:txBody>
                  <a:tcPr marL="50800" marR="50800" marT="50800" marB="50800" anchor="ctr" anchorCtr="0" horzOverflow="overflow"/>
                </a:tc>
                <a:tc>
                  <a:txBody>
                    <a:bodyPr/>
                    <a:lstStyle/>
                    <a:p>
                      <a:pPr algn="ctr">
                        <a:lnSpc>
                          <a:spcPct val="100000"/>
                        </a:lnSpc>
                        <a:defRPr sz="1800">
                          <a:solidFill>
                            <a:srgbClr val="000000"/>
                          </a:solidFill>
                        </a:defRPr>
                      </a:pPr>
                      <a:r>
                        <a:rPr sz="3600">
                          <a:solidFill>
                            <a:srgbClr val="838787"/>
                          </a:solidFill>
                          <a:sym typeface="Avenir Next Medium"/>
                        </a:rPr>
                        <a:t>0.20</a:t>
                      </a:r>
                    </a:p>
                  </a:txBody>
                  <a:tcPr marL="50800" marR="50800" marT="50800" marB="50800" anchor="ctr" anchorCtr="0" horzOverflow="overflow">
                    <a:lnR w="12700">
                      <a:miter lim="400000"/>
                    </a:lnR>
                  </a:tcPr>
                </a:tc>
              </a:tr>
              <a:tr h="1221740">
                <a:tc>
                  <a:txBody>
                    <a:bodyPr/>
                    <a:lstStyle/>
                    <a:p>
                      <a:pPr algn="ctr">
                        <a:lnSpc>
                          <a:spcPct val="100000"/>
                        </a:lnSpc>
                        <a:defRPr b="0" sz="1800">
                          <a:solidFill>
                            <a:srgbClr val="000000"/>
                          </a:solidFill>
                        </a:defRPr>
                      </a:pPr>
                      <a:r>
                        <a:rPr sz="3600">
                          <a:solidFill>
                            <a:srgbClr val="A6AAA9"/>
                          </a:solidFill>
                          <a:sym typeface="Avenir Next Demi Bold"/>
                        </a:rPr>
                        <a:t>50</a:t>
                      </a:r>
                    </a:p>
                  </a:txBody>
                  <a:tcPr marL="50800" marR="50800" marT="50800" marB="50800" anchor="ctr" anchorCtr="0" horzOverflow="overflow"/>
                </a:tc>
                <a:tc>
                  <a:txBody>
                    <a:bodyPr/>
                    <a:lstStyle/>
                    <a:p>
                      <a:pPr algn="ctr">
                        <a:lnSpc>
                          <a:spcPct val="100000"/>
                        </a:lnSpc>
                        <a:defRPr sz="1800">
                          <a:solidFill>
                            <a:srgbClr val="000000"/>
                          </a:solidFill>
                        </a:defRPr>
                      </a:pPr>
                      <a:r>
                        <a:rPr sz="3600">
                          <a:solidFill>
                            <a:srgbClr val="838787"/>
                          </a:solidFill>
                          <a:sym typeface="Avenir Next Medium"/>
                        </a:rPr>
                        <a:t>0.15</a:t>
                      </a:r>
                    </a:p>
                  </a:txBody>
                  <a:tcPr marL="50800" marR="50800" marT="50800" marB="50800" anchor="ctr" anchorCtr="0" horzOverflow="overflow"/>
                </a:tc>
                <a:tc>
                  <a:txBody>
                    <a:bodyPr/>
                    <a:lstStyle/>
                    <a:p>
                      <a:pPr algn="ctr">
                        <a:lnSpc>
                          <a:spcPct val="100000"/>
                        </a:lnSpc>
                        <a:defRPr sz="1800">
                          <a:solidFill>
                            <a:srgbClr val="000000"/>
                          </a:solidFill>
                        </a:defRPr>
                      </a:pPr>
                      <a:r>
                        <a:rPr sz="3600">
                          <a:solidFill>
                            <a:srgbClr val="838787"/>
                          </a:solidFill>
                          <a:sym typeface="Avenir Next Medium"/>
                        </a:rPr>
                        <a:t>0.24</a:t>
                      </a:r>
                    </a:p>
                  </a:txBody>
                  <a:tcPr marL="50800" marR="50800" marT="50800" marB="50800" anchor="ctr" anchorCtr="0" horzOverflow="overflow"/>
                </a:tc>
                <a:tc>
                  <a:txBody>
                    <a:bodyPr/>
                    <a:lstStyle/>
                    <a:p>
                      <a:pPr algn="ctr">
                        <a:lnSpc>
                          <a:spcPct val="100000"/>
                        </a:lnSpc>
                        <a:defRPr sz="1800">
                          <a:solidFill>
                            <a:srgbClr val="000000"/>
                          </a:solidFill>
                        </a:defRPr>
                      </a:pPr>
                      <a:r>
                        <a:rPr sz="3600">
                          <a:solidFill>
                            <a:srgbClr val="838787"/>
                          </a:solidFill>
                          <a:sym typeface="Avenir Next Medium"/>
                        </a:rPr>
                        <a:t>0.26</a:t>
                      </a:r>
                    </a:p>
                  </a:txBody>
                  <a:tcPr marL="50800" marR="50800" marT="50800" marB="50800" anchor="ctr" anchorCtr="0" horzOverflow="overflow"/>
                </a:tc>
                <a:tc>
                  <a:txBody>
                    <a:bodyPr/>
                    <a:lstStyle/>
                    <a:p>
                      <a:pPr algn="ctr">
                        <a:lnSpc>
                          <a:spcPct val="100000"/>
                        </a:lnSpc>
                        <a:defRPr sz="1800">
                          <a:solidFill>
                            <a:srgbClr val="000000"/>
                          </a:solidFill>
                        </a:defRPr>
                      </a:pPr>
                      <a:r>
                        <a:rPr b="1" sz="3600">
                          <a:solidFill>
                            <a:srgbClr val="838787"/>
                          </a:solidFill>
                          <a:latin typeface="Avenir Next"/>
                          <a:ea typeface="Avenir Next"/>
                          <a:cs typeface="Avenir Next"/>
                          <a:sym typeface="Avenir Next"/>
                        </a:rPr>
                        <a:t>0.30</a:t>
                      </a:r>
                    </a:p>
                  </a:txBody>
                  <a:tcPr marL="50800" marR="50800" marT="50800" marB="50800" anchor="ctr" anchorCtr="0" horzOverflow="overflow">
                    <a:lnR w="12700">
                      <a:miter lim="400000"/>
                    </a:lnR>
                  </a:tcPr>
                </a:tc>
              </a:tr>
              <a:tr h="1221740">
                <a:tc>
                  <a:txBody>
                    <a:bodyPr/>
                    <a:lstStyle/>
                    <a:p>
                      <a:pPr algn="ctr">
                        <a:lnSpc>
                          <a:spcPct val="100000"/>
                        </a:lnSpc>
                        <a:defRPr b="0" sz="1800">
                          <a:solidFill>
                            <a:srgbClr val="000000"/>
                          </a:solidFill>
                        </a:defRPr>
                      </a:pPr>
                      <a:r>
                        <a:rPr sz="3600">
                          <a:solidFill>
                            <a:srgbClr val="A6AAA9"/>
                          </a:solidFill>
                          <a:sym typeface="Avenir Next Demi Bold"/>
                        </a:rPr>
                        <a:t>70</a:t>
                      </a:r>
                    </a:p>
                  </a:txBody>
                  <a:tcPr marL="50800" marR="50800" marT="50800" marB="50800" anchor="ctr" anchorCtr="0" horzOverflow="overflow"/>
                </a:tc>
                <a:tc>
                  <a:txBody>
                    <a:bodyPr/>
                    <a:lstStyle/>
                    <a:p>
                      <a:pPr algn="ctr">
                        <a:lnSpc>
                          <a:spcPct val="100000"/>
                        </a:lnSpc>
                        <a:defRPr sz="1800">
                          <a:solidFill>
                            <a:srgbClr val="000000"/>
                          </a:solidFill>
                        </a:defRPr>
                      </a:pPr>
                      <a:r>
                        <a:rPr sz="3600">
                          <a:solidFill>
                            <a:srgbClr val="838787"/>
                          </a:solidFill>
                          <a:sym typeface="Avenir Next Medium"/>
                        </a:rPr>
                        <a:t>0.16</a:t>
                      </a:r>
                    </a:p>
                  </a:txBody>
                  <a:tcPr marL="50800" marR="50800" marT="50800" marB="50800" anchor="ctr" anchorCtr="0" horzOverflow="overflow"/>
                </a:tc>
                <a:tc>
                  <a:txBody>
                    <a:bodyPr/>
                    <a:lstStyle/>
                    <a:p>
                      <a:pPr algn="ctr">
                        <a:lnSpc>
                          <a:spcPct val="100000"/>
                        </a:lnSpc>
                        <a:defRPr sz="1800">
                          <a:solidFill>
                            <a:srgbClr val="000000"/>
                          </a:solidFill>
                        </a:defRPr>
                      </a:pPr>
                      <a:r>
                        <a:rPr sz="3600">
                          <a:solidFill>
                            <a:srgbClr val="838787"/>
                          </a:solidFill>
                          <a:sym typeface="Avenir Next Medium"/>
                        </a:rPr>
                        <a:t>0.20</a:t>
                      </a:r>
                    </a:p>
                  </a:txBody>
                  <a:tcPr marL="50800" marR="50800" marT="50800" marB="50800" anchor="ctr" anchorCtr="0" horzOverflow="overflow"/>
                </a:tc>
                <a:tc>
                  <a:txBody>
                    <a:bodyPr/>
                    <a:lstStyle/>
                    <a:p>
                      <a:pPr algn="ctr">
                        <a:lnSpc>
                          <a:spcPct val="100000"/>
                        </a:lnSpc>
                        <a:defRPr sz="1800">
                          <a:solidFill>
                            <a:srgbClr val="000000"/>
                          </a:solidFill>
                        </a:defRPr>
                      </a:pPr>
                      <a:r>
                        <a:rPr sz="3600">
                          <a:solidFill>
                            <a:srgbClr val="838787"/>
                          </a:solidFill>
                          <a:sym typeface="Avenir Next Medium"/>
                        </a:rPr>
                        <a:t>0.22</a:t>
                      </a:r>
                    </a:p>
                  </a:txBody>
                  <a:tcPr marL="50800" marR="50800" marT="50800" marB="50800" anchor="ctr" anchorCtr="0" horzOverflow="overflow"/>
                </a:tc>
                <a:tc>
                  <a:txBody>
                    <a:bodyPr/>
                    <a:lstStyle/>
                    <a:p>
                      <a:pPr algn="ctr">
                        <a:lnSpc>
                          <a:spcPct val="100000"/>
                        </a:lnSpc>
                        <a:defRPr sz="1800">
                          <a:solidFill>
                            <a:srgbClr val="000000"/>
                          </a:solidFill>
                        </a:defRPr>
                      </a:pPr>
                      <a:r>
                        <a:rPr sz="3600">
                          <a:solidFill>
                            <a:srgbClr val="838787"/>
                          </a:solidFill>
                          <a:sym typeface="Avenir Next Medium"/>
                        </a:rPr>
                        <a:t>0.29</a:t>
                      </a:r>
                    </a:p>
                  </a:txBody>
                  <a:tcPr marL="50800" marR="50800" marT="50800" marB="50800" anchor="ctr" anchorCtr="0" horzOverflow="overflow">
                    <a:lnR w="12700">
                      <a:miter lim="400000"/>
                    </a:lnR>
                  </a:tcPr>
                </a:tc>
              </a:tr>
              <a:tr h="1708150">
                <a:tc>
                  <a:txBody>
                    <a:bodyPr/>
                    <a:lstStyle/>
                    <a:p>
                      <a:pPr algn="ctr">
                        <a:lnSpc>
                          <a:spcPct val="100000"/>
                        </a:lnSpc>
                        <a:defRPr b="0" sz="3600">
                          <a:sym typeface="Avenir Next Demi Bold"/>
                        </a:defRPr>
                      </a:pPr>
                    </a:p>
                  </a:txBody>
                  <a:tcPr marL="50800" marR="50800" marT="50800" marB="50800" anchor="ctr" anchorCtr="0" horzOverflow="overflow"/>
                </a:tc>
                <a:tc>
                  <a:txBody>
                    <a:bodyPr/>
                    <a:lstStyle/>
                    <a:p>
                      <a:pPr algn="ctr">
                        <a:lnSpc>
                          <a:spcPct val="100000"/>
                        </a:lnSpc>
                        <a:defRPr b="0" sz="3600">
                          <a:sym typeface="Avenir Next Demi Bold"/>
                        </a:defRPr>
                      </a:pPr>
                    </a:p>
                  </a:txBody>
                  <a:tcPr marL="50800" marR="50800" marT="50800" marB="50800" anchor="ctr" anchorCtr="0" horzOverflow="overflow"/>
                </a:tc>
                <a:tc>
                  <a:txBody>
                    <a:bodyPr/>
                    <a:lstStyle/>
                    <a:p>
                      <a:pPr algn="ctr">
                        <a:lnSpc>
                          <a:spcPct val="100000"/>
                        </a:lnSpc>
                        <a:defRPr b="0" sz="3600">
                          <a:sym typeface="Avenir Next Demi Bold"/>
                        </a:defRPr>
                      </a:pPr>
                    </a:p>
                  </a:txBody>
                  <a:tcPr marL="50800" marR="50800" marT="50800" marB="50800" anchor="ctr" anchorCtr="0" horzOverflow="overflow"/>
                </a:tc>
                <a:tc gridSpan="2">
                  <a:txBody>
                    <a:bodyPr/>
                    <a:lstStyle/>
                    <a:p>
                      <a:pPr algn="just">
                        <a:lnSpc>
                          <a:spcPct val="100000"/>
                        </a:lnSpc>
                        <a:defRPr b="0" sz="1800">
                          <a:solidFill>
                            <a:srgbClr val="000000"/>
                          </a:solidFill>
                        </a:defRPr>
                      </a:pPr>
                      <a:r>
                        <a:rPr sz="2300">
                          <a:solidFill>
                            <a:srgbClr val="A6AAA9"/>
                          </a:solidFill>
                          <a:sym typeface="Avenir Next Demi Bold"/>
                        </a:rPr>
                        <a:t>El 24% de lo que realmente se escucho estaba en en el set  recomendado.</a:t>
                      </a:r>
                    </a:p>
                  </a:txBody>
                  <a:tcPr marL="50800" marR="50800" marT="50800" marB="50800" anchor="ctr" anchorCtr="0" horzOverflow="overflow"/>
                </a:tc>
                <a:tc hMerge="1">
                  <a:tcPr/>
                </a:tc>
              </a:tr>
            </a:tbl>
          </a:graphicData>
        </a:graphic>
      </p:graphicFrame>
      <p:sp>
        <p:nvSpPr>
          <p:cNvPr id="248" name="Shape 248"/>
          <p:cNvSpPr/>
          <p:nvPr/>
        </p:nvSpPr>
        <p:spPr>
          <a:xfrm>
            <a:off x="6707663" y="6695516"/>
            <a:ext cx="569895" cy="1579769"/>
          </a:xfrm>
          <a:prstGeom prst="line">
            <a:avLst/>
          </a:prstGeom>
          <a:ln w="63500">
            <a:solidFill>
              <a:schemeClr val="accent1"/>
            </a:solidFill>
            <a:miter lim="400000"/>
            <a:tailEnd type="triangle"/>
          </a:ln>
        </p:spPr>
        <p:txBody>
          <a:bodyPr lIns="50800" tIns="50800" rIns="50800" bIns="50800" anchor="ctr"/>
          <a:lstStyle/>
          <a:p>
            <a:pPr algn="ctr">
              <a:lnSpc>
                <a:spcPct val="80000"/>
              </a:lnSpc>
              <a:spcBef>
                <a:spcPts val="0"/>
              </a:spcBef>
              <a:defRPr cap="all" sz="2800">
                <a:latin typeface="+mn-lt"/>
                <a:ea typeface="+mn-ea"/>
                <a:cs typeface="+mn-cs"/>
                <a:sym typeface="DIN Condensed"/>
              </a:defRPr>
            </a:pP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50" name="Shape 250"/>
          <p:cNvSpPr/>
          <p:nvPr>
            <p:ph type="body" idx="13"/>
          </p:nvPr>
        </p:nvSpPr>
        <p:spPr>
          <a:prstGeom prst="rect">
            <a:avLst/>
          </a:prstGeom>
        </p:spPr>
        <p:txBody>
          <a:bodyPr/>
          <a:lstStyle/>
          <a:p>
            <a:pPr/>
            <a:r>
              <a:t>cc5602</a:t>
            </a:r>
          </a:p>
        </p:txBody>
      </p:sp>
      <p:sp>
        <p:nvSpPr>
          <p:cNvPr id="251" name="Shape 251"/>
          <p:cNvSpPr/>
          <p:nvPr>
            <p:ph type="title"/>
          </p:nvPr>
        </p:nvSpPr>
        <p:spPr>
          <a:prstGeom prst="rect">
            <a:avLst/>
          </a:prstGeom>
        </p:spPr>
        <p:txBody>
          <a:bodyPr/>
          <a:lstStyle>
            <a:lvl1pPr defTabSz="461518">
              <a:spcBef>
                <a:spcPts val="2200"/>
              </a:spcBef>
              <a:defRPr sz="4819"/>
            </a:lvl1pPr>
          </a:lstStyle>
          <a:p>
            <a:pPr/>
            <a:r>
              <a:t>Segundo acercamiento: Conclusión</a:t>
            </a:r>
          </a:p>
        </p:txBody>
      </p:sp>
      <p:sp>
        <p:nvSpPr>
          <p:cNvPr id="252" name="Shape 252"/>
          <p:cNvSpPr/>
          <p:nvPr>
            <p:ph type="body" idx="1"/>
          </p:nvPr>
        </p:nvSpPr>
        <p:spPr>
          <a:xfrm>
            <a:off x="406400" y="2791177"/>
            <a:ext cx="12192000" cy="6108701"/>
          </a:xfrm>
          <a:prstGeom prst="rect">
            <a:avLst/>
          </a:prstGeom>
        </p:spPr>
        <p:txBody>
          <a:bodyPr/>
          <a:lstStyle/>
          <a:p>
            <a:pPr/>
            <a:r>
              <a:t>Los mejores resultados se encontraron para K = 50 y N = 40. </a:t>
            </a:r>
          </a:p>
          <a:p>
            <a:pPr/>
            <a:r>
              <a:t>Debido a la reducción de dimensionalidad proporcionada por el SVD se pueden generar recomendaciones rápidamente.</a:t>
            </a:r>
          </a:p>
          <a:p>
            <a:pPr/>
            <a:r>
              <a:t>El bajo rendimiento puede deberse a la perdida de información en la reducción de dimensionalidad o la sobre representación para K mas elevados.</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54" name="Shape 254"/>
          <p:cNvSpPr/>
          <p:nvPr>
            <p:ph type="body" idx="13"/>
          </p:nvPr>
        </p:nvSpPr>
        <p:spPr>
          <a:prstGeom prst="rect">
            <a:avLst/>
          </a:prstGeom>
        </p:spPr>
        <p:txBody>
          <a:bodyPr/>
          <a:lstStyle/>
          <a:p>
            <a:pPr/>
            <a:r>
              <a:t>cc5602</a:t>
            </a:r>
          </a:p>
        </p:txBody>
      </p:sp>
      <p:sp>
        <p:nvSpPr>
          <p:cNvPr id="255" name="Shape 255"/>
          <p:cNvSpPr/>
          <p:nvPr>
            <p:ph type="title"/>
          </p:nvPr>
        </p:nvSpPr>
        <p:spPr>
          <a:prstGeom prst="rect">
            <a:avLst/>
          </a:prstGeom>
        </p:spPr>
        <p:txBody>
          <a:bodyPr/>
          <a:lstStyle>
            <a:lvl1pPr defTabSz="461518">
              <a:spcBef>
                <a:spcPts val="2200"/>
              </a:spcBef>
              <a:defRPr sz="4819"/>
            </a:lvl1pPr>
          </a:lstStyle>
          <a:p>
            <a:pPr/>
            <a:r>
              <a:t>Segundo acercamiento: Trabajo futuro</a:t>
            </a:r>
          </a:p>
        </p:txBody>
      </p:sp>
      <p:sp>
        <p:nvSpPr>
          <p:cNvPr id="256" name="Shape 256"/>
          <p:cNvSpPr/>
          <p:nvPr>
            <p:ph type="body" idx="1"/>
          </p:nvPr>
        </p:nvSpPr>
        <p:spPr>
          <a:xfrm>
            <a:off x="406400" y="2791177"/>
            <a:ext cx="12192000" cy="6108701"/>
          </a:xfrm>
          <a:prstGeom prst="rect">
            <a:avLst/>
          </a:prstGeom>
        </p:spPr>
        <p:txBody>
          <a:bodyPr/>
          <a:lstStyle/>
          <a:p>
            <a:pPr marL="431165" indent="-431165" defTabSz="566674">
              <a:spcBef>
                <a:spcPts val="2700"/>
              </a:spcBef>
              <a:defRPr sz="3298"/>
            </a:pPr>
            <a:r>
              <a:t>Buscar valores óptimos de K y N con prueba y error.</a:t>
            </a:r>
          </a:p>
          <a:p>
            <a:pPr marL="431165" indent="-431165" defTabSz="566674">
              <a:spcBef>
                <a:spcPts val="2700"/>
              </a:spcBef>
              <a:defRPr sz="3298"/>
            </a:pPr>
            <a:r>
              <a:t>Utilizar vectores de usuarios para encontrar usuarios similares (similar al primer acercamiento).</a:t>
            </a:r>
          </a:p>
          <a:p>
            <a:pPr marL="431165" indent="-431165" defTabSz="566674">
              <a:spcBef>
                <a:spcPts val="2700"/>
              </a:spcBef>
              <a:defRPr sz="3298"/>
            </a:pPr>
            <a:r>
              <a:t>El bajo rendimiento puede deberse a la perdida de información en la reducción de dimensionalidad.</a:t>
            </a:r>
          </a:p>
          <a:p>
            <a:pPr marL="431165" indent="-431165" defTabSz="566674">
              <a:spcBef>
                <a:spcPts val="2700"/>
              </a:spcBef>
              <a:defRPr sz="3298"/>
            </a:pPr>
            <a:r>
              <a:t>Utilizar Implicit Alternating Least Squares. Esta técnica captura la noción de que si un usuario no ha escuchado una canción existe la posibilidad de que sea por que no le gusta.</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58" name="Shape 258"/>
          <p:cNvSpPr/>
          <p:nvPr>
            <p:ph type="body" idx="13"/>
          </p:nvPr>
        </p:nvSpPr>
        <p:spPr>
          <a:prstGeom prst="rect">
            <a:avLst/>
          </a:prstGeom>
        </p:spPr>
        <p:txBody>
          <a:bodyPr/>
          <a:lstStyle/>
          <a:p>
            <a:pPr/>
            <a:r>
              <a:t>cc5602</a:t>
            </a:r>
          </a:p>
        </p:txBody>
      </p:sp>
      <p:sp>
        <p:nvSpPr>
          <p:cNvPr id="259" name="Shape 259"/>
          <p:cNvSpPr/>
          <p:nvPr>
            <p:ph type="title"/>
          </p:nvPr>
        </p:nvSpPr>
        <p:spPr>
          <a:prstGeom prst="rect">
            <a:avLst/>
          </a:prstGeom>
        </p:spPr>
        <p:txBody>
          <a:bodyPr/>
          <a:lstStyle>
            <a:lvl1pPr defTabSz="461518">
              <a:spcBef>
                <a:spcPts val="2200"/>
              </a:spcBef>
              <a:defRPr sz="4819"/>
            </a:lvl1pPr>
          </a:lstStyle>
          <a:p>
            <a:pPr/>
            <a:r>
              <a:t>Consideraciones a futuro</a:t>
            </a:r>
          </a:p>
        </p:txBody>
      </p:sp>
      <p:sp>
        <p:nvSpPr>
          <p:cNvPr id="260" name="Shape 260"/>
          <p:cNvSpPr/>
          <p:nvPr>
            <p:ph type="body" idx="1"/>
          </p:nvPr>
        </p:nvSpPr>
        <p:spPr>
          <a:prstGeom prst="rect">
            <a:avLst/>
          </a:prstGeom>
        </p:spPr>
        <p:txBody>
          <a:bodyPr/>
          <a:lstStyle/>
          <a:p>
            <a:pPr/>
            <a:r>
              <a:t>Samplear los datos para incrementar manejabilidad y computabilidad de estos. </a:t>
            </a:r>
          </a:p>
          <a:p>
            <a:pPr/>
            <a:r>
              <a:t>25% de los usuarios escucho 15 canciones o menos, probar eliminando estos registros.</a:t>
            </a:r>
          </a:p>
          <a:p>
            <a:pPr/>
            <a:r>
              <a:t>No considerar el PlayCount de las canciones. Binarizar dataset.</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1" name="Shape 171"/>
          <p:cNvSpPr/>
          <p:nvPr>
            <p:ph type="title"/>
          </p:nvPr>
        </p:nvSpPr>
        <p:spPr>
          <a:prstGeom prst="rect">
            <a:avLst/>
          </a:prstGeom>
        </p:spPr>
        <p:txBody>
          <a:bodyPr/>
          <a:lstStyle>
            <a:lvl1pPr defTabSz="473201">
              <a:defRPr sz="13770"/>
            </a:lvl1pPr>
          </a:lstStyle>
          <a:p>
            <a:pPr/>
            <a:r>
              <a:t>¿Que es un Sistema de recomendación ? </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262" name="What’s-Really-Important-to-Think-of-When-Buying-New-Headphones-04.jpg"/>
          <p:cNvPicPr>
            <a:picLocks noChangeAspect="1"/>
          </p:cNvPicPr>
          <p:nvPr>
            <p:ph type="pic" idx="13"/>
          </p:nvPr>
        </p:nvPicPr>
        <p:blipFill>
          <a:blip r:embed="rId2">
            <a:extLst/>
          </a:blip>
          <a:srcRect l="6140" t="0" r="6140" b="0"/>
          <a:stretch>
            <a:fillRect/>
          </a:stretch>
        </p:blipFill>
        <p:spPr>
          <a:prstGeom prst="rect">
            <a:avLst/>
          </a:prstGeom>
        </p:spPr>
      </p:pic>
      <p:sp>
        <p:nvSpPr>
          <p:cNvPr id="263" name="Shape 263"/>
          <p:cNvSpPr/>
          <p:nvPr>
            <p:ph type="body" idx="14"/>
          </p:nvPr>
        </p:nvSpPr>
        <p:spPr>
          <a:prstGeom prst="line">
            <a:avLst/>
          </a:prstGeom>
        </p:spPr>
        <p:txBody>
          <a:bodyPr/>
          <a:lstStyle/>
          <a:p>
            <a:pPr marL="0" indent="0" defTabSz="457200">
              <a:spcBef>
                <a:spcPts val="0"/>
              </a:spcBef>
              <a:buClrTx/>
              <a:buSzTx/>
              <a:buFontTx/>
              <a:buNone/>
              <a:defRPr sz="1200">
                <a:solidFill>
                  <a:srgbClr val="000000"/>
                </a:solidFill>
                <a:latin typeface="Helvetica"/>
                <a:ea typeface="Helvetica"/>
                <a:cs typeface="Helvetica"/>
                <a:sym typeface="Helvetica"/>
              </a:defRPr>
            </a:pPr>
          </a:p>
        </p:txBody>
      </p:sp>
      <p:sp>
        <p:nvSpPr>
          <p:cNvPr id="264" name="Shape 264"/>
          <p:cNvSpPr/>
          <p:nvPr>
            <p:ph type="title"/>
          </p:nvPr>
        </p:nvSpPr>
        <p:spPr>
          <a:xfrm>
            <a:off x="406400" y="3816350"/>
            <a:ext cx="12192000" cy="2705100"/>
          </a:xfrm>
          <a:prstGeom prst="rect">
            <a:avLst/>
          </a:prstGeom>
        </p:spPr>
        <p:txBody>
          <a:bodyPr/>
          <a:lstStyle>
            <a:lvl1pPr defTabSz="543305">
              <a:defRPr sz="15810"/>
            </a:lvl1pPr>
          </a:lstStyle>
          <a:p>
            <a:pPr/>
            <a:r>
              <a:t>¡Muchas Gracias!</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3" name="Shape 173"/>
          <p:cNvSpPr/>
          <p:nvPr>
            <p:ph type="body" idx="13"/>
          </p:nvPr>
        </p:nvSpPr>
        <p:spPr>
          <a:xfrm>
            <a:off x="889000" y="2908300"/>
            <a:ext cx="11226800" cy="4249930"/>
          </a:xfrm>
          <a:prstGeom prst="rect">
            <a:avLst/>
          </a:prstGeom>
        </p:spPr>
        <p:txBody>
          <a:bodyPr/>
          <a:lstStyle>
            <a:lvl1pPr>
              <a:defRPr sz="8200"/>
            </a:lvl1pPr>
          </a:lstStyle>
          <a:p>
            <a:pPr/>
            <a:r>
              <a:t>Son herramientas de software y técnicas que proveen sugerencias de ítems a un usuario</a:t>
            </a:r>
          </a:p>
        </p:txBody>
      </p:sp>
      <p:sp>
        <p:nvSpPr>
          <p:cNvPr id="174" name="Shape 174"/>
          <p:cNvSpPr/>
          <p:nvPr>
            <p:ph type="body" idx="14"/>
          </p:nvPr>
        </p:nvSpPr>
        <p:spPr>
          <a:prstGeom prst="rect">
            <a:avLst/>
          </a:prstGeom>
        </p:spPr>
        <p:txBody>
          <a:bodyPr/>
          <a:lstStyle/>
          <a:p>
            <a:pPr/>
            <a:r>
              <a:t>Juan  Recomendado</a:t>
            </a:r>
          </a:p>
        </p:txBody>
      </p:sp>
      <p:sp>
        <p:nvSpPr>
          <p:cNvPr id="175" name="Shape 175"/>
          <p:cNvSpPr/>
          <p:nvPr>
            <p:ph type="body" idx="15"/>
          </p:nvPr>
        </p:nvSpPr>
        <p:spPr>
          <a:prstGeom prst="rect">
            <a:avLst/>
          </a:prstGeom>
        </p:spPr>
        <p:txBody>
          <a:bodyPr/>
          <a:lstStyle/>
          <a:p>
            <a:pPr/>
            <a:r>
              <a:t>cc5206</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77" name="Ipod1.jpg"/>
          <p:cNvPicPr>
            <a:picLocks noChangeAspect="0"/>
          </p:cNvPicPr>
          <p:nvPr>
            <p:ph type="pic" idx="14"/>
          </p:nvPr>
        </p:nvPicPr>
        <p:blipFill>
          <a:blip r:embed="rId2">
            <a:extLst/>
          </a:blip>
          <a:srcRect l="0" t="0" r="0" b="0"/>
          <a:stretch>
            <a:fillRect/>
          </a:stretch>
        </p:blipFill>
        <p:spPr>
          <a:xfrm flipH="1" rot="16200000">
            <a:off x="-2163092" y="2200770"/>
            <a:ext cx="9812739" cy="5424588"/>
          </a:xfrm>
          <a:prstGeom prst="rect">
            <a:avLst/>
          </a:prstGeom>
        </p:spPr>
      </p:pic>
      <p:sp>
        <p:nvSpPr>
          <p:cNvPr id="178" name="Shape 178"/>
          <p:cNvSpPr/>
          <p:nvPr>
            <p:ph type="body" idx="13"/>
          </p:nvPr>
        </p:nvSpPr>
        <p:spPr>
          <a:xfrm>
            <a:off x="5892800" y="546581"/>
            <a:ext cx="7083669" cy="2493776"/>
          </a:xfrm>
          <a:prstGeom prst="rect">
            <a:avLst/>
          </a:prstGeom>
        </p:spPr>
        <p:txBody>
          <a:bodyPr/>
          <a:lstStyle/>
          <a:p>
            <a:pPr/>
            <a:r>
              <a:t>Que es lo que se quiere lograr</a:t>
            </a:r>
          </a:p>
        </p:txBody>
      </p:sp>
      <p:sp>
        <p:nvSpPr>
          <p:cNvPr id="179" name="Shape 179"/>
          <p:cNvSpPr/>
          <p:nvPr>
            <p:ph type="body" idx="15"/>
          </p:nvPr>
        </p:nvSpPr>
        <p:spPr>
          <a:xfrm>
            <a:off x="5892800" y="3539253"/>
            <a:ext cx="6705600" cy="5435603"/>
          </a:xfrm>
          <a:prstGeom prst="rect">
            <a:avLst/>
          </a:prstGeom>
        </p:spPr>
        <p:txBody>
          <a:bodyPr/>
          <a:lstStyle/>
          <a:p>
            <a:pPr/>
            <a:r>
              <a:t>Dado un historial musical de mas de un millón de usuarios y trescientas mil canciones, generar recomendaciones para otros diez mil usuarios.    </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1" name="Shape 181"/>
          <p:cNvSpPr/>
          <p:nvPr>
            <p:ph type="title"/>
          </p:nvPr>
        </p:nvSpPr>
        <p:spPr>
          <a:xfrm>
            <a:off x="406400" y="2616200"/>
            <a:ext cx="12192000" cy="4521200"/>
          </a:xfrm>
          <a:prstGeom prst="rect">
            <a:avLst/>
          </a:prstGeom>
        </p:spPr>
        <p:txBody>
          <a:bodyPr/>
          <a:lstStyle/>
          <a:p>
            <a:pPr/>
            <a:r>
              <a:t>Representación de datos</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3" name="Shape 183"/>
          <p:cNvSpPr/>
          <p:nvPr>
            <p:ph type="body" idx="13"/>
          </p:nvPr>
        </p:nvSpPr>
        <p:spPr>
          <a:prstGeom prst="rect">
            <a:avLst/>
          </a:prstGeom>
        </p:spPr>
        <p:txBody>
          <a:bodyPr/>
          <a:lstStyle/>
          <a:p>
            <a:pPr/>
            <a:r>
              <a:t>cc5602</a:t>
            </a:r>
          </a:p>
        </p:txBody>
      </p:sp>
      <p:sp>
        <p:nvSpPr>
          <p:cNvPr id="184" name="Shape 184"/>
          <p:cNvSpPr/>
          <p:nvPr>
            <p:ph type="title"/>
          </p:nvPr>
        </p:nvSpPr>
        <p:spPr>
          <a:xfrm>
            <a:off x="406400" y="1312907"/>
            <a:ext cx="12192000" cy="723901"/>
          </a:xfrm>
          <a:prstGeom prst="rect">
            <a:avLst/>
          </a:prstGeom>
        </p:spPr>
        <p:txBody>
          <a:bodyPr/>
          <a:lstStyle>
            <a:lvl1pPr defTabSz="461518">
              <a:spcBef>
                <a:spcPts val="2200"/>
              </a:spcBef>
              <a:defRPr sz="4819"/>
            </a:lvl1pPr>
          </a:lstStyle>
          <a:p>
            <a:pPr/>
            <a:r>
              <a:t>Matriz de preferencias</a:t>
            </a:r>
          </a:p>
        </p:txBody>
      </p:sp>
      <p:sp>
        <p:nvSpPr>
          <p:cNvPr id="185" name="Shape 185"/>
          <p:cNvSpPr/>
          <p:nvPr/>
        </p:nvSpPr>
        <p:spPr>
          <a:xfrm>
            <a:off x="1808344" y="3018593"/>
            <a:ext cx="4792046" cy="5772210"/>
          </a:xfrm>
          <a:prstGeom prst="rect">
            <a:avLst/>
          </a:prstGeom>
          <a:ln w="25400">
            <a:solidFill>
              <a:srgbClr val="5B5854"/>
            </a:solidFill>
            <a:miter lim="400000"/>
          </a:ln>
        </p:spPr>
        <p:txBody>
          <a:bodyPr lIns="50800" tIns="50800" rIns="50800" bIns="50800" anchor="ctr"/>
          <a:lstStyle/>
          <a:p>
            <a:pPr algn="ctr">
              <a:lnSpc>
                <a:spcPct val="80000"/>
              </a:lnSpc>
              <a:spcBef>
                <a:spcPts val="0"/>
              </a:spcBef>
              <a:defRPr cap="all" sz="2800">
                <a:latin typeface="+mn-lt"/>
                <a:ea typeface="+mn-ea"/>
                <a:cs typeface="+mn-cs"/>
                <a:sym typeface="DIN Condensed"/>
              </a:defRPr>
            </a:pPr>
          </a:p>
        </p:txBody>
      </p:sp>
      <p:sp>
        <p:nvSpPr>
          <p:cNvPr id="186" name="Shape 186"/>
          <p:cNvSpPr/>
          <p:nvPr/>
        </p:nvSpPr>
        <p:spPr>
          <a:xfrm flipV="1">
            <a:off x="1039599" y="3031339"/>
            <a:ext cx="1" cy="2570701"/>
          </a:xfrm>
          <a:prstGeom prst="line">
            <a:avLst/>
          </a:prstGeom>
          <a:ln w="63500">
            <a:solidFill>
              <a:schemeClr val="accent1"/>
            </a:solidFill>
            <a:miter lim="400000"/>
            <a:tailEnd type="triangle"/>
          </a:ln>
        </p:spPr>
        <p:txBody>
          <a:bodyPr lIns="50800" tIns="50800" rIns="50800" bIns="50800" anchor="ctr"/>
          <a:lstStyle/>
          <a:p>
            <a:pPr algn="ctr">
              <a:lnSpc>
                <a:spcPct val="80000"/>
              </a:lnSpc>
              <a:spcBef>
                <a:spcPts val="0"/>
              </a:spcBef>
              <a:defRPr cap="all" sz="2800">
                <a:latin typeface="+mn-lt"/>
                <a:ea typeface="+mn-ea"/>
                <a:cs typeface="+mn-cs"/>
                <a:sym typeface="DIN Condensed"/>
              </a:defRPr>
            </a:pPr>
          </a:p>
        </p:txBody>
      </p:sp>
      <p:sp>
        <p:nvSpPr>
          <p:cNvPr id="187" name="Shape 187"/>
          <p:cNvSpPr/>
          <p:nvPr/>
        </p:nvSpPr>
        <p:spPr>
          <a:xfrm flipH="1">
            <a:off x="1039599" y="6185986"/>
            <a:ext cx="1" cy="2719322"/>
          </a:xfrm>
          <a:prstGeom prst="line">
            <a:avLst/>
          </a:prstGeom>
          <a:ln w="63500">
            <a:solidFill>
              <a:schemeClr val="accent1"/>
            </a:solidFill>
            <a:miter lim="400000"/>
            <a:tailEnd type="triangle"/>
          </a:ln>
        </p:spPr>
        <p:txBody>
          <a:bodyPr lIns="50800" tIns="50800" rIns="50800" bIns="50800" anchor="ctr"/>
          <a:lstStyle/>
          <a:p>
            <a:pPr algn="ctr">
              <a:lnSpc>
                <a:spcPct val="80000"/>
              </a:lnSpc>
              <a:spcBef>
                <a:spcPts val="0"/>
              </a:spcBef>
              <a:defRPr cap="all" sz="2800">
                <a:latin typeface="+mn-lt"/>
                <a:ea typeface="+mn-ea"/>
                <a:cs typeface="+mn-cs"/>
                <a:sym typeface="DIN Condensed"/>
              </a:defRPr>
            </a:pPr>
          </a:p>
        </p:txBody>
      </p:sp>
      <p:sp>
        <p:nvSpPr>
          <p:cNvPr id="188" name="Shape 188"/>
          <p:cNvSpPr/>
          <p:nvPr/>
        </p:nvSpPr>
        <p:spPr>
          <a:xfrm flipH="1">
            <a:off x="1849524" y="2599852"/>
            <a:ext cx="1435155" cy="1"/>
          </a:xfrm>
          <a:prstGeom prst="line">
            <a:avLst/>
          </a:prstGeom>
          <a:ln w="63500">
            <a:solidFill>
              <a:schemeClr val="accent1"/>
            </a:solidFill>
            <a:miter lim="400000"/>
            <a:tailEnd type="triangle"/>
          </a:ln>
        </p:spPr>
        <p:txBody>
          <a:bodyPr lIns="50800" tIns="50800" rIns="50800" bIns="50800" anchor="ctr"/>
          <a:lstStyle/>
          <a:p>
            <a:pPr algn="ctr">
              <a:lnSpc>
                <a:spcPct val="80000"/>
              </a:lnSpc>
              <a:spcBef>
                <a:spcPts val="0"/>
              </a:spcBef>
              <a:defRPr cap="all" sz="2800">
                <a:latin typeface="+mn-lt"/>
                <a:ea typeface="+mn-ea"/>
                <a:cs typeface="+mn-cs"/>
                <a:sym typeface="DIN Condensed"/>
              </a:defRPr>
            </a:pPr>
          </a:p>
        </p:txBody>
      </p:sp>
      <p:sp>
        <p:nvSpPr>
          <p:cNvPr id="189" name="Shape 189"/>
          <p:cNvSpPr/>
          <p:nvPr/>
        </p:nvSpPr>
        <p:spPr>
          <a:xfrm>
            <a:off x="5124055" y="2565841"/>
            <a:ext cx="1435155" cy="1"/>
          </a:xfrm>
          <a:prstGeom prst="line">
            <a:avLst/>
          </a:prstGeom>
          <a:ln w="63500">
            <a:solidFill>
              <a:schemeClr val="accent1"/>
            </a:solidFill>
            <a:miter lim="400000"/>
            <a:tailEnd type="triangle"/>
          </a:ln>
        </p:spPr>
        <p:txBody>
          <a:bodyPr lIns="50800" tIns="50800" rIns="50800" bIns="50800" anchor="ctr"/>
          <a:lstStyle/>
          <a:p>
            <a:pPr algn="ctr">
              <a:lnSpc>
                <a:spcPct val="80000"/>
              </a:lnSpc>
              <a:spcBef>
                <a:spcPts val="0"/>
              </a:spcBef>
              <a:defRPr cap="all" sz="2800">
                <a:latin typeface="+mn-lt"/>
                <a:ea typeface="+mn-ea"/>
                <a:cs typeface="+mn-cs"/>
                <a:sym typeface="DIN Condensed"/>
              </a:defRPr>
            </a:pPr>
          </a:p>
        </p:txBody>
      </p:sp>
      <p:sp>
        <p:nvSpPr>
          <p:cNvPr id="190" name="Shape 190"/>
          <p:cNvSpPr/>
          <p:nvPr/>
        </p:nvSpPr>
        <p:spPr>
          <a:xfrm>
            <a:off x="3394233" y="2343591"/>
            <a:ext cx="1620267" cy="4445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M Canciones</a:t>
            </a:r>
          </a:p>
        </p:txBody>
      </p:sp>
      <p:sp>
        <p:nvSpPr>
          <p:cNvPr id="191" name="Shape 191"/>
          <p:cNvSpPr/>
          <p:nvPr/>
        </p:nvSpPr>
        <p:spPr>
          <a:xfrm>
            <a:off x="229466" y="5671763"/>
            <a:ext cx="1378459" cy="4445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N Usuarios</a:t>
            </a:r>
          </a:p>
        </p:txBody>
      </p:sp>
      <p:sp>
        <p:nvSpPr>
          <p:cNvPr id="192" name="Shape 192"/>
          <p:cNvSpPr/>
          <p:nvPr/>
        </p:nvSpPr>
        <p:spPr>
          <a:xfrm>
            <a:off x="7239594" y="3001883"/>
            <a:ext cx="4372093" cy="1625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sz="2900"/>
            </a:pPr>
            <a:r>
              <a:t>Donde (i,j) = Cantidad de veces que usuario</a:t>
            </a:r>
            <a:br/>
            <a:r>
              <a:t>i escucho canción j.</a:t>
            </a:r>
          </a:p>
        </p:txBody>
      </p:sp>
      <p:sp>
        <p:nvSpPr>
          <p:cNvPr id="193" name="Shape 193"/>
          <p:cNvSpPr/>
          <p:nvPr/>
        </p:nvSpPr>
        <p:spPr>
          <a:xfrm>
            <a:off x="7239594" y="5722100"/>
            <a:ext cx="1435156" cy="1"/>
          </a:xfrm>
          <a:prstGeom prst="line">
            <a:avLst/>
          </a:prstGeom>
          <a:ln w="63500">
            <a:solidFill>
              <a:schemeClr val="accent1"/>
            </a:solidFill>
            <a:miter lim="400000"/>
            <a:tailEnd type="triangle"/>
          </a:ln>
        </p:spPr>
        <p:txBody>
          <a:bodyPr lIns="50800" tIns="50800" rIns="50800" bIns="50800" anchor="ctr"/>
          <a:lstStyle/>
          <a:p>
            <a:pPr algn="ctr">
              <a:lnSpc>
                <a:spcPct val="80000"/>
              </a:lnSpc>
              <a:spcBef>
                <a:spcPts val="0"/>
              </a:spcBef>
              <a:defRPr cap="all" sz="2800">
                <a:latin typeface="+mn-lt"/>
                <a:ea typeface="+mn-ea"/>
                <a:cs typeface="+mn-cs"/>
                <a:sym typeface="DIN Condensed"/>
              </a:defRPr>
            </a:pPr>
          </a:p>
        </p:txBody>
      </p:sp>
      <p:sp>
        <p:nvSpPr>
          <p:cNvPr id="194" name="Shape 194"/>
          <p:cNvSpPr/>
          <p:nvPr/>
        </p:nvSpPr>
        <p:spPr>
          <a:xfrm>
            <a:off x="8891029" y="5290300"/>
            <a:ext cx="3860496" cy="863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2200"/>
            </a:pPr>
            <a:r>
              <a:t>Matrix esparsa, con densidad</a:t>
            </a:r>
            <a:br/>
            <a:r>
              <a:t>~0.00011</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6" name="Shape 196"/>
          <p:cNvSpPr/>
          <p:nvPr>
            <p:ph type="body" idx="13"/>
          </p:nvPr>
        </p:nvSpPr>
        <p:spPr>
          <a:prstGeom prst="rect">
            <a:avLst/>
          </a:prstGeom>
        </p:spPr>
        <p:txBody>
          <a:bodyPr/>
          <a:lstStyle/>
          <a:p>
            <a:pPr/>
            <a:r>
              <a:t>cc5602</a:t>
            </a:r>
          </a:p>
        </p:txBody>
      </p:sp>
      <p:sp>
        <p:nvSpPr>
          <p:cNvPr id="197" name="Shape 197"/>
          <p:cNvSpPr/>
          <p:nvPr>
            <p:ph type="title"/>
          </p:nvPr>
        </p:nvSpPr>
        <p:spPr>
          <a:xfrm>
            <a:off x="406400" y="1312907"/>
            <a:ext cx="12192000" cy="723901"/>
          </a:xfrm>
          <a:prstGeom prst="rect">
            <a:avLst/>
          </a:prstGeom>
        </p:spPr>
        <p:txBody>
          <a:bodyPr/>
          <a:lstStyle>
            <a:lvl1pPr defTabSz="461518">
              <a:spcBef>
                <a:spcPts val="2200"/>
              </a:spcBef>
              <a:defRPr sz="4819"/>
            </a:lvl1pPr>
          </a:lstStyle>
          <a:p>
            <a:pPr/>
            <a:r>
              <a:t>Registro de Usuario</a:t>
            </a:r>
          </a:p>
        </p:txBody>
      </p:sp>
      <p:graphicFrame>
        <p:nvGraphicFramePr>
          <p:cNvPr id="198" name="Table 198"/>
          <p:cNvGraphicFramePr/>
          <p:nvPr/>
        </p:nvGraphicFramePr>
        <p:xfrm>
          <a:off x="406400" y="2743200"/>
          <a:ext cx="12192000" cy="6096000"/>
        </p:xfrm>
        <a:graphic xmlns:a="http://schemas.openxmlformats.org/drawingml/2006/main">
          <a:graphicData uri="http://schemas.openxmlformats.org/drawingml/2006/table">
            <a:tbl>
              <a:tblPr firstCol="1" firstRow="1" lastCol="0" lastRow="0" bandCol="0" bandRow="1" rtl="0">
                <a:tableStyleId>{2708684C-4D16-4618-839F-0558EEFCDFE6}</a:tableStyleId>
              </a:tblPr>
              <a:tblGrid>
                <a:gridCol w="3048000"/>
                <a:gridCol w="3048000"/>
                <a:gridCol w="3048000"/>
                <a:gridCol w="3048000"/>
              </a:tblGrid>
              <a:tr h="3048000">
                <a:tc>
                  <a:txBody>
                    <a:bodyPr/>
                    <a:lstStyle/>
                    <a:p>
                      <a:pPr algn="ctr">
                        <a:lnSpc>
                          <a:spcPct val="100000"/>
                        </a:lnSpc>
                        <a:defRPr b="0" sz="3600">
                          <a:sym typeface="Avenir Next Demi Bold"/>
                        </a:defRPr>
                      </a:pPr>
                    </a:p>
                  </a:txBody>
                  <a:tcPr marL="50800" marR="50800" marT="50800" marB="50800" anchor="ctr" anchorCtr="0" horzOverflow="overflow">
                    <a:lnL w="12700">
                      <a:miter lim="400000"/>
                    </a:lnL>
                  </a:tcPr>
                </a:tc>
                <a:tc>
                  <a:txBody>
                    <a:bodyPr/>
                    <a:lstStyle/>
                    <a:p>
                      <a:pPr algn="ctr">
                        <a:lnSpc>
                          <a:spcPct val="100000"/>
                        </a:lnSpc>
                        <a:defRPr b="0" sz="1800">
                          <a:solidFill>
                            <a:srgbClr val="000000"/>
                          </a:solidFill>
                        </a:defRPr>
                      </a:pPr>
                      <a:r>
                        <a:rPr sz="3600">
                          <a:solidFill>
                            <a:srgbClr val="A6AAA9"/>
                          </a:solidFill>
                          <a:sym typeface="Avenir Next Demi Bold"/>
                        </a:rPr>
                        <a:t>SONG ID 1</a:t>
                      </a:r>
                    </a:p>
                  </a:txBody>
                  <a:tcPr marL="50800" marR="50800" marT="50800" marB="50800" anchor="ctr" anchorCtr="0" horzOverflow="overflow"/>
                </a:tc>
                <a:tc>
                  <a:txBody>
                    <a:bodyPr/>
                    <a:lstStyle/>
                    <a:p>
                      <a:pPr algn="ctr">
                        <a:lnSpc>
                          <a:spcPct val="100000"/>
                        </a:lnSpc>
                        <a:defRPr b="0" sz="1800">
                          <a:solidFill>
                            <a:srgbClr val="000000"/>
                          </a:solidFill>
                        </a:defRPr>
                      </a:pPr>
                      <a:r>
                        <a:rPr sz="3600">
                          <a:solidFill>
                            <a:srgbClr val="A6AAA9"/>
                          </a:solidFill>
                          <a:sym typeface="Avenir Next Demi Bold"/>
                        </a:rPr>
                        <a:t>…</a:t>
                      </a:r>
                    </a:p>
                  </a:txBody>
                  <a:tcPr marL="50800" marR="50800" marT="50800" marB="50800" anchor="ctr" anchorCtr="0" horzOverflow="overflow"/>
                </a:tc>
                <a:tc>
                  <a:txBody>
                    <a:bodyPr/>
                    <a:lstStyle/>
                    <a:p>
                      <a:pPr algn="ctr">
                        <a:lnSpc>
                          <a:spcPct val="100000"/>
                        </a:lnSpc>
                        <a:defRPr b="0" sz="1800">
                          <a:solidFill>
                            <a:srgbClr val="000000"/>
                          </a:solidFill>
                        </a:defRPr>
                      </a:pPr>
                      <a:r>
                        <a:rPr sz="3600">
                          <a:solidFill>
                            <a:srgbClr val="A6AAA9"/>
                          </a:solidFill>
                          <a:sym typeface="Avenir Next Demi Bold"/>
                        </a:rPr>
                        <a:t>SONG ID M </a:t>
                      </a:r>
                    </a:p>
                  </a:txBody>
                  <a:tcPr marL="50800" marR="50800" marT="50800" marB="50800" anchor="ctr" anchorCtr="0" horzOverflow="overflow">
                    <a:lnR w="12700">
                      <a:miter lim="400000"/>
                    </a:lnR>
                  </a:tcPr>
                </a:tc>
              </a:tr>
              <a:tr h="3048000">
                <a:tc>
                  <a:txBody>
                    <a:bodyPr/>
                    <a:lstStyle/>
                    <a:p>
                      <a:pPr algn="ctr">
                        <a:lnSpc>
                          <a:spcPct val="100000"/>
                        </a:lnSpc>
                        <a:defRPr b="0" sz="1800">
                          <a:solidFill>
                            <a:srgbClr val="000000"/>
                          </a:solidFill>
                        </a:defRPr>
                      </a:pPr>
                      <a:r>
                        <a:rPr sz="3600">
                          <a:solidFill>
                            <a:srgbClr val="A6AAA9"/>
                          </a:solidFill>
                          <a:sym typeface="Avenir Next Demi Bold"/>
                        </a:rPr>
                        <a:t>USER ID i</a:t>
                      </a:r>
                    </a:p>
                  </a:txBody>
                  <a:tcPr marL="50800" marR="50800" marT="50800" marB="50800" anchor="ctr" anchorCtr="0" horzOverflow="overflow">
                    <a:lnB w="12700">
                      <a:miter lim="400000"/>
                    </a:lnB>
                  </a:tcPr>
                </a:tc>
                <a:tc>
                  <a:txBody>
                    <a:bodyPr/>
                    <a:lstStyle/>
                    <a:p>
                      <a:pPr algn="ctr">
                        <a:lnSpc>
                          <a:spcPct val="100000"/>
                        </a:lnSpc>
                        <a:defRPr sz="1800">
                          <a:solidFill>
                            <a:srgbClr val="000000"/>
                          </a:solidFill>
                        </a:defRPr>
                      </a:pPr>
                      <a:r>
                        <a:rPr sz="3600">
                          <a:solidFill>
                            <a:srgbClr val="838787"/>
                          </a:solidFill>
                          <a:sym typeface="Avenir Next Medium"/>
                        </a:rPr>
                        <a:t>1</a:t>
                      </a:r>
                    </a:p>
                  </a:txBody>
                  <a:tcPr marL="50800" marR="50800" marT="50800" marB="50800" anchor="ctr" anchorCtr="0" horzOverflow="overflow">
                    <a:lnB w="12700">
                      <a:miter lim="400000"/>
                    </a:lnB>
                  </a:tcPr>
                </a:tc>
                <a:tc>
                  <a:txBody>
                    <a:bodyPr/>
                    <a:lstStyle/>
                    <a:p>
                      <a:pPr algn="ctr">
                        <a:lnSpc>
                          <a:spcPct val="100000"/>
                        </a:lnSpc>
                        <a:defRPr sz="1800">
                          <a:solidFill>
                            <a:srgbClr val="000000"/>
                          </a:solidFill>
                        </a:defRPr>
                      </a:pPr>
                      <a:r>
                        <a:rPr sz="3600">
                          <a:solidFill>
                            <a:srgbClr val="838787"/>
                          </a:solidFill>
                          <a:sym typeface="Avenir Next Medium"/>
                        </a:rPr>
                        <a:t>..</a:t>
                      </a:r>
                    </a:p>
                  </a:txBody>
                  <a:tcPr marL="50800" marR="50800" marT="50800" marB="50800" anchor="ctr" anchorCtr="0" horzOverflow="overflow">
                    <a:lnB w="12700">
                      <a:miter lim="400000"/>
                    </a:lnB>
                  </a:tcPr>
                </a:tc>
                <a:tc>
                  <a:txBody>
                    <a:bodyPr/>
                    <a:lstStyle/>
                    <a:p>
                      <a:pPr algn="ctr">
                        <a:lnSpc>
                          <a:spcPct val="100000"/>
                        </a:lnSpc>
                        <a:defRPr sz="1800">
                          <a:solidFill>
                            <a:srgbClr val="000000"/>
                          </a:solidFill>
                        </a:defRPr>
                      </a:pPr>
                      <a:r>
                        <a:rPr sz="3600">
                          <a:solidFill>
                            <a:srgbClr val="838787"/>
                          </a:solidFill>
                          <a:sym typeface="Avenir Next Medium"/>
                        </a:rPr>
                        <a:t>0</a:t>
                      </a:r>
                    </a:p>
                  </a:txBody>
                  <a:tcPr marL="50800" marR="50800" marT="50800" marB="50800" anchor="ctr" anchorCtr="0" horzOverflow="overflow">
                    <a:lnR w="12700">
                      <a:miter lim="400000"/>
                    </a:lnR>
                    <a:lnB w="12700">
                      <a:miter lim="400000"/>
                    </a:lnB>
                  </a:tcPr>
                </a:tc>
              </a:tr>
            </a:tbl>
          </a:graphicData>
        </a:graphic>
      </p:graphicFrame>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0" name="Shape 200"/>
          <p:cNvSpPr/>
          <p:nvPr>
            <p:ph type="body" idx="13"/>
          </p:nvPr>
        </p:nvSpPr>
        <p:spPr>
          <a:prstGeom prst="rect">
            <a:avLst/>
          </a:prstGeom>
        </p:spPr>
        <p:txBody>
          <a:bodyPr/>
          <a:lstStyle/>
          <a:p>
            <a:pPr/>
            <a:r>
              <a:t>CC5206 </a:t>
            </a:r>
          </a:p>
        </p:txBody>
      </p:sp>
      <p:sp>
        <p:nvSpPr>
          <p:cNvPr id="201" name="Shape 201"/>
          <p:cNvSpPr/>
          <p:nvPr>
            <p:ph type="title"/>
          </p:nvPr>
        </p:nvSpPr>
        <p:spPr>
          <a:prstGeom prst="rect">
            <a:avLst/>
          </a:prstGeom>
        </p:spPr>
        <p:txBody>
          <a:bodyPr/>
          <a:lstStyle>
            <a:lvl1pPr defTabSz="233679">
              <a:spcBef>
                <a:spcPts val="0"/>
              </a:spcBef>
              <a:defRPr sz="6880"/>
            </a:lvl1pPr>
          </a:lstStyle>
          <a:p>
            <a:pPr/>
            <a:r>
              <a:t>Primer acercamiento</a:t>
            </a:r>
          </a:p>
        </p:txBody>
      </p:sp>
      <p:sp>
        <p:nvSpPr>
          <p:cNvPr id="202" name="Shape 202"/>
          <p:cNvSpPr/>
          <p:nvPr>
            <p:ph type="body" idx="1"/>
          </p:nvPr>
        </p:nvSpPr>
        <p:spPr>
          <a:prstGeom prst="rect">
            <a:avLst/>
          </a:prstGeom>
        </p:spPr>
        <p:txBody>
          <a:bodyPr/>
          <a:lstStyle/>
          <a:p>
            <a:pPr/>
            <a:r>
              <a:t>Tratar a cada usuario como un documento y el conjunto de canciones como un diccionario.</a:t>
            </a:r>
          </a:p>
          <a:p>
            <a:pPr/>
            <a:r>
              <a:t>Esto nos permite comparar a dos usuarios utilizando TF-IDF.</a:t>
            </a:r>
          </a:p>
          <a:p>
            <a:pPr/>
            <a:r>
              <a:t>Dos usuarios son mas similares si el ángulo entre sus vectores TF-IDF es pequeño.</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4" name="Shape 204"/>
          <p:cNvSpPr/>
          <p:nvPr>
            <p:ph type="body" idx="13"/>
          </p:nvPr>
        </p:nvSpPr>
        <p:spPr>
          <a:prstGeom prst="rect">
            <a:avLst/>
          </a:prstGeom>
        </p:spPr>
        <p:txBody>
          <a:bodyPr/>
          <a:lstStyle/>
          <a:p>
            <a:pPr/>
            <a:r>
              <a:t>cc5602</a:t>
            </a:r>
          </a:p>
        </p:txBody>
      </p:sp>
      <p:sp>
        <p:nvSpPr>
          <p:cNvPr id="205" name="Shape 205"/>
          <p:cNvSpPr/>
          <p:nvPr>
            <p:ph type="title"/>
          </p:nvPr>
        </p:nvSpPr>
        <p:spPr>
          <a:prstGeom prst="rect">
            <a:avLst/>
          </a:prstGeom>
        </p:spPr>
        <p:txBody>
          <a:bodyPr/>
          <a:lstStyle>
            <a:lvl1pPr defTabSz="461518">
              <a:spcBef>
                <a:spcPts val="2200"/>
              </a:spcBef>
              <a:defRPr sz="4819"/>
            </a:lvl1pPr>
          </a:lstStyle>
          <a:p>
            <a:pPr/>
            <a:r>
              <a:t>Primer acercamiento: Algoritmo</a:t>
            </a:r>
          </a:p>
        </p:txBody>
      </p:sp>
      <p:sp>
        <p:nvSpPr>
          <p:cNvPr id="206" name="Shape 206"/>
          <p:cNvSpPr/>
          <p:nvPr>
            <p:ph type="body" idx="1"/>
          </p:nvPr>
        </p:nvSpPr>
        <p:spPr>
          <a:xfrm>
            <a:off x="406400" y="3592892"/>
            <a:ext cx="12192000" cy="6108701"/>
          </a:xfrm>
          <a:prstGeom prst="rect">
            <a:avLst/>
          </a:prstGeom>
        </p:spPr>
        <p:txBody>
          <a:bodyPr/>
          <a:lstStyle/>
          <a:p>
            <a:pPr marL="660400" indent="-660400">
              <a:buClrTx/>
              <a:buSzPct val="100000"/>
              <a:buFontTx/>
              <a:buAutoNum type="arabicPeriod" startAt="1"/>
            </a:pPr>
            <a:r>
              <a:t>Vecindario(u) := N usuarios mas similares a u.</a:t>
            </a:r>
          </a:p>
          <a:p>
            <a:pPr marL="660400" indent="-660400">
              <a:buClrTx/>
              <a:buSzPct val="100000"/>
              <a:buFontTx/>
              <a:buAutoNum type="arabicPeriod" startAt="1"/>
            </a:pPr>
            <a:r>
              <a:t>Canciones(V) := Canciones que escuchan los vecinos de u y no u.</a:t>
            </a:r>
          </a:p>
          <a:p>
            <a:pPr marL="660400" indent="-660400">
              <a:buClrTx/>
              <a:buSzPct val="100000"/>
              <a:buFontTx/>
              <a:buAutoNum type="arabicPeriod" startAt="1"/>
            </a:pPr>
            <a:r>
              <a:t>Para cada c en C(V): </a:t>
            </a:r>
            <a:br/>
            <a:r>
              <a:t>          computar promedio ponderado de c </a:t>
            </a:r>
          </a:p>
          <a:p>
            <a:pPr marL="660400" indent="-660400">
              <a:buClrTx/>
              <a:buSzPct val="100000"/>
              <a:buFontTx/>
              <a:buAutoNum type="arabicPeriod" startAt="1"/>
            </a:pPr>
            <a:r>
              <a:t>Recomendar las k canciones con mejor promedio ponderado</a:t>
            </a:r>
          </a:p>
        </p:txBody>
      </p:sp>
      <p:sp>
        <p:nvSpPr>
          <p:cNvPr id="207" name="Shape 207"/>
          <p:cNvSpPr/>
          <p:nvPr/>
        </p:nvSpPr>
        <p:spPr>
          <a:xfrm>
            <a:off x="406400" y="2416836"/>
            <a:ext cx="12192000" cy="7239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defTabSz="449833">
              <a:lnSpc>
                <a:spcPct val="80000"/>
              </a:lnSpc>
              <a:spcBef>
                <a:spcPts val="1700"/>
              </a:spcBef>
              <a:defRPr cap="all" sz="4158">
                <a:solidFill>
                  <a:srgbClr val="A6AAA9"/>
                </a:solidFill>
                <a:latin typeface="DIN Alternate"/>
                <a:ea typeface="DIN Alternate"/>
                <a:cs typeface="DIN Alternate"/>
                <a:sym typeface="DIN Alternate"/>
              </a:defRPr>
            </a:lvl1pPr>
          </a:lstStyle>
          <a:p>
            <a:pPr/>
            <a:r>
              <a:t>Dado un ID de usuario u:</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8" presetID="2" grpId="1" fill="hold">
                                  <p:stCondLst>
                                    <p:cond delay="0"/>
                                  </p:stCondLst>
                                  <p:iterate type="el" backwards="0">
                                    <p:tmAbs val="0"/>
                                  </p:iterate>
                                  <p:childTnLst>
                                    <p:set>
                                      <p:cBhvr>
                                        <p:cTn id="6" fill="hold"/>
                                        <p:tgtEl>
                                          <p:spTgt spid="206">
                                            <p:bg/>
                                          </p:spTgt>
                                        </p:tgtEl>
                                        <p:attrNameLst>
                                          <p:attrName>style.visibility</p:attrName>
                                        </p:attrNameLst>
                                      </p:cBhvr>
                                      <p:to>
                                        <p:strVal val="visible"/>
                                      </p:to>
                                    </p:set>
                                    <p:anim calcmode="lin" valueType="num">
                                      <p:cBhvr>
                                        <p:cTn id="7" dur="500" fill="hold"/>
                                        <p:tgtEl>
                                          <p:spTgt spid="206">
                                            <p:bg/>
                                          </p:spTgt>
                                        </p:tgtEl>
                                        <p:attrNameLst>
                                          <p:attrName>ppt_x</p:attrName>
                                        </p:attrNameLst>
                                      </p:cBhvr>
                                      <p:tavLst>
                                        <p:tav tm="0">
                                          <p:val>
                                            <p:strVal val="0-#ppt_w/2"/>
                                          </p:val>
                                        </p:tav>
                                        <p:tav tm="100000">
                                          <p:val>
                                            <p:strVal val="#ppt_x"/>
                                          </p:val>
                                        </p:tav>
                                      </p:tavLst>
                                    </p:anim>
                                    <p:anim calcmode="lin" valueType="num">
                                      <p:cBhvr>
                                        <p:cTn id="8" dur="500" fill="hold"/>
                                        <p:tgtEl>
                                          <p:spTgt spid="206">
                                            <p:bg/>
                                          </p:spTgt>
                                        </p:tgtEl>
                                        <p:attrNameLst>
                                          <p:attrName>ppt_y</p:attrName>
                                        </p:attrNameLst>
                                      </p:cBhvr>
                                      <p:tavLst>
                                        <p:tav tm="0">
                                          <p:val>
                                            <p:strVal val="#ppt_y"/>
                                          </p:val>
                                        </p:tav>
                                        <p:tav tm="100000">
                                          <p:val>
                                            <p:strVal val="#ppt_y"/>
                                          </p:val>
                                        </p:tav>
                                      </p:tavLst>
                                    </p:anim>
                                  </p:childTnLst>
                                </p:cTn>
                              </p:par>
                              <p:par>
                                <p:cTn id="9" presetClass="entr" nodeType="withEffect" presetSubtype="8" presetID="2" grpId="1" fill="hold">
                                  <p:stCondLst>
                                    <p:cond delay="0"/>
                                  </p:stCondLst>
                                  <p:iterate type="el" backwards="0">
                                    <p:tmAbs val="0"/>
                                  </p:iterate>
                                  <p:childTnLst>
                                    <p:set>
                                      <p:cBhvr>
                                        <p:cTn id="10" fill="hold"/>
                                        <p:tgtEl>
                                          <p:spTgt spid="206">
                                            <p:txEl>
                                              <p:pRg st="0" end="0"/>
                                            </p:txEl>
                                          </p:spTgt>
                                        </p:tgtEl>
                                        <p:attrNameLst>
                                          <p:attrName>style.visibility</p:attrName>
                                        </p:attrNameLst>
                                      </p:cBhvr>
                                      <p:to>
                                        <p:strVal val="visible"/>
                                      </p:to>
                                    </p:set>
                                    <p:anim calcmode="lin" valueType="num">
                                      <p:cBhvr>
                                        <p:cTn id="11" dur="500" fill="hold"/>
                                        <p:tgtEl>
                                          <p:spTgt spid="206">
                                            <p:txEl>
                                              <p:pRg st="0" end="0"/>
                                            </p:txEl>
                                          </p:spTgt>
                                        </p:tgtEl>
                                        <p:attrNameLst>
                                          <p:attrName>ppt_x</p:attrName>
                                        </p:attrNameLst>
                                      </p:cBhvr>
                                      <p:tavLst>
                                        <p:tav tm="0">
                                          <p:val>
                                            <p:strVal val="0-#ppt_w/2"/>
                                          </p:val>
                                        </p:tav>
                                        <p:tav tm="100000">
                                          <p:val>
                                            <p:strVal val="#ppt_x"/>
                                          </p:val>
                                        </p:tav>
                                      </p:tavLst>
                                    </p:anim>
                                    <p:anim calcmode="lin" valueType="num">
                                      <p:cBhvr>
                                        <p:cTn id="12" dur="500" fill="hold"/>
                                        <p:tgtEl>
                                          <p:spTgt spid="20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8" presetID="2" grpId="1" fill="hold">
                                  <p:stCondLst>
                                    <p:cond delay="0"/>
                                  </p:stCondLst>
                                  <p:iterate type="el" backwards="0">
                                    <p:tmAbs val="0"/>
                                  </p:iterate>
                                  <p:childTnLst>
                                    <p:set>
                                      <p:cBhvr>
                                        <p:cTn id="16" fill="hold"/>
                                        <p:tgtEl>
                                          <p:spTgt spid="206">
                                            <p:txEl>
                                              <p:pRg st="1" end="1"/>
                                            </p:txEl>
                                          </p:spTgt>
                                        </p:tgtEl>
                                        <p:attrNameLst>
                                          <p:attrName>style.visibility</p:attrName>
                                        </p:attrNameLst>
                                      </p:cBhvr>
                                      <p:to>
                                        <p:strVal val="visible"/>
                                      </p:to>
                                    </p:set>
                                    <p:anim calcmode="lin" valueType="num">
                                      <p:cBhvr>
                                        <p:cTn id="17" dur="500" fill="hold"/>
                                        <p:tgtEl>
                                          <p:spTgt spid="206">
                                            <p:txEl>
                                              <p:pRg st="1" end="1"/>
                                            </p:txEl>
                                          </p:spTgt>
                                        </p:tgtEl>
                                        <p:attrNameLst>
                                          <p:attrName>ppt_x</p:attrName>
                                        </p:attrNameLst>
                                      </p:cBhvr>
                                      <p:tavLst>
                                        <p:tav tm="0">
                                          <p:val>
                                            <p:strVal val="0-#ppt_w/2"/>
                                          </p:val>
                                        </p:tav>
                                        <p:tav tm="100000">
                                          <p:val>
                                            <p:strVal val="#ppt_x"/>
                                          </p:val>
                                        </p:tav>
                                      </p:tavLst>
                                    </p:anim>
                                    <p:anim calcmode="lin" valueType="num">
                                      <p:cBhvr>
                                        <p:cTn id="18" dur="500" fill="hold"/>
                                        <p:tgtEl>
                                          <p:spTgt spid="20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8" presetID="2" grpId="1" fill="hold">
                                  <p:stCondLst>
                                    <p:cond delay="0"/>
                                  </p:stCondLst>
                                  <p:iterate type="el" backwards="0">
                                    <p:tmAbs val="0"/>
                                  </p:iterate>
                                  <p:childTnLst>
                                    <p:set>
                                      <p:cBhvr>
                                        <p:cTn id="22" fill="hold"/>
                                        <p:tgtEl>
                                          <p:spTgt spid="206">
                                            <p:txEl>
                                              <p:pRg st="2" end="2"/>
                                            </p:txEl>
                                          </p:spTgt>
                                        </p:tgtEl>
                                        <p:attrNameLst>
                                          <p:attrName>style.visibility</p:attrName>
                                        </p:attrNameLst>
                                      </p:cBhvr>
                                      <p:to>
                                        <p:strVal val="visible"/>
                                      </p:to>
                                    </p:set>
                                    <p:anim calcmode="lin" valueType="num">
                                      <p:cBhvr>
                                        <p:cTn id="23" dur="500" fill="hold"/>
                                        <p:tgtEl>
                                          <p:spTgt spid="206">
                                            <p:txEl>
                                              <p:pRg st="2" end="2"/>
                                            </p:txEl>
                                          </p:spTgt>
                                        </p:tgtEl>
                                        <p:attrNameLst>
                                          <p:attrName>ppt_x</p:attrName>
                                        </p:attrNameLst>
                                      </p:cBhvr>
                                      <p:tavLst>
                                        <p:tav tm="0">
                                          <p:val>
                                            <p:strVal val="0-#ppt_w/2"/>
                                          </p:val>
                                        </p:tav>
                                        <p:tav tm="100000">
                                          <p:val>
                                            <p:strVal val="#ppt_x"/>
                                          </p:val>
                                        </p:tav>
                                      </p:tavLst>
                                    </p:anim>
                                    <p:anim calcmode="lin" valueType="num">
                                      <p:cBhvr>
                                        <p:cTn id="24" dur="500" fill="hold"/>
                                        <p:tgtEl>
                                          <p:spTgt spid="20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8" presetID="2" grpId="1" fill="hold">
                                  <p:stCondLst>
                                    <p:cond delay="0"/>
                                  </p:stCondLst>
                                  <p:iterate type="el" backwards="0">
                                    <p:tmAbs val="0"/>
                                  </p:iterate>
                                  <p:childTnLst>
                                    <p:set>
                                      <p:cBhvr>
                                        <p:cTn id="28" fill="hold"/>
                                        <p:tgtEl>
                                          <p:spTgt spid="206">
                                            <p:txEl>
                                              <p:pRg st="3" end="3"/>
                                            </p:txEl>
                                          </p:spTgt>
                                        </p:tgtEl>
                                        <p:attrNameLst>
                                          <p:attrName>style.visibility</p:attrName>
                                        </p:attrNameLst>
                                      </p:cBhvr>
                                      <p:to>
                                        <p:strVal val="visible"/>
                                      </p:to>
                                    </p:set>
                                    <p:anim calcmode="lin" valueType="num">
                                      <p:cBhvr>
                                        <p:cTn id="29" dur="500" fill="hold"/>
                                        <p:tgtEl>
                                          <p:spTgt spid="206">
                                            <p:txEl>
                                              <p:pRg st="3" end="3"/>
                                            </p:txEl>
                                          </p:spTgt>
                                        </p:tgtEl>
                                        <p:attrNameLst>
                                          <p:attrName>ppt_x</p:attrName>
                                        </p:attrNameLst>
                                      </p:cBhvr>
                                      <p:tavLst>
                                        <p:tav tm="0">
                                          <p:val>
                                            <p:strVal val="0-#ppt_w/2"/>
                                          </p:val>
                                        </p:tav>
                                        <p:tav tm="100000">
                                          <p:val>
                                            <p:strVal val="#ppt_x"/>
                                          </p:val>
                                        </p:tav>
                                      </p:tavLst>
                                    </p:anim>
                                    <p:anim calcmode="lin" valueType="num">
                                      <p:cBhvr>
                                        <p:cTn id="30" dur="500" fill="hold"/>
                                        <p:tgtEl>
                                          <p:spTgt spid="206">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06" grpId="1"/>
    </p:bldLst>
  </p:timing>
</p:sld>
</file>

<file path=ppt/theme/theme1.xml><?xml version="1.0" encoding="utf-8"?>
<a:theme xmlns:a="http://schemas.openxmlformats.org/drawingml/2006/main" xmlns:r="http://schemas.openxmlformats.org/officeDocument/2006/relationships" name="New_Template7">
  <a:themeElements>
    <a:clrScheme name="New_Template7">
      <a:dk1>
        <a:srgbClr val="222222"/>
      </a:dk1>
      <a:lt1>
        <a:srgbClr val="838787"/>
      </a:lt1>
      <a:dk2>
        <a:srgbClr val="222222"/>
      </a:dk2>
      <a:lt2>
        <a:srgbClr val="A6AAA9"/>
      </a:lt2>
      <a:accent1>
        <a:srgbClr val="34A5DA"/>
      </a:accent1>
      <a:accent2>
        <a:srgbClr val="3F969A"/>
      </a:accent2>
      <a:accent3>
        <a:srgbClr val="8ABE5E"/>
      </a:accent3>
      <a:accent4>
        <a:srgbClr val="FDCB56"/>
      </a:accent4>
      <a:accent5>
        <a:srgbClr val="E42832"/>
      </a:accent5>
      <a:accent6>
        <a:srgbClr val="C52060"/>
      </a:accent6>
      <a:hlink>
        <a:srgbClr val="0000FF"/>
      </a:hlink>
      <a:folHlink>
        <a:srgbClr val="FF00FF"/>
      </a:folHlink>
    </a:clrScheme>
    <a:fontScheme name="New_Template7">
      <a:majorFont>
        <a:latin typeface="DIN Condensed"/>
        <a:ea typeface="DIN Condensed"/>
        <a:cs typeface="DIN Condensed"/>
      </a:majorFont>
      <a:minorFont>
        <a:latin typeface="DIN Condensed"/>
        <a:ea typeface="DIN Condensed"/>
        <a:cs typeface="DIN Condensed"/>
      </a:minorFont>
    </a:fontScheme>
    <a:fmtScheme name="New_Templat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80000"/>
          </a:lnSpc>
          <a:spcBef>
            <a:spcPts val="0"/>
          </a:spcBef>
          <a:spcAft>
            <a:spcPts val="0"/>
          </a:spcAft>
          <a:buClrTx/>
          <a:buSzTx/>
          <a:buFontTx/>
          <a:buNone/>
          <a:tabLst/>
          <a:defRPr b="0" baseline="0" cap="all" i="0" spc="0" strike="noStrike" sz="2800" u="none" kumimoji="0" normalizeH="0">
            <a:ln>
              <a:noFill/>
            </a:ln>
            <a:solidFill>
              <a:srgbClr val="FFFFFF"/>
            </a:solidFill>
            <a:effectLst/>
            <a:uFillTx/>
            <a:latin typeface="+mn-lt"/>
            <a:ea typeface="+mn-ea"/>
            <a:cs typeface="+mn-cs"/>
            <a:sym typeface="DIN Condensed"/>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584200" rtl="0" fontAlgn="auto" latinLnBrk="0" hangingPunct="0">
          <a:lnSpc>
            <a:spcPct val="100000"/>
          </a:lnSpc>
          <a:spcBef>
            <a:spcPts val="2400"/>
          </a:spcBef>
          <a:spcAft>
            <a:spcPts val="0"/>
          </a:spcAft>
          <a:buClrTx/>
          <a:buSzTx/>
          <a:buFontTx/>
          <a:buNone/>
          <a:tabLst/>
          <a:defRPr b="0" baseline="0" cap="none" i="0" spc="0" strike="noStrike" sz="2000" u="none" kumimoji="0" normalizeH="0">
            <a:ln>
              <a:noFill/>
            </a:ln>
            <a:solidFill>
              <a:srgbClr val="838787"/>
            </a:solidFill>
            <a:effectLst/>
            <a:uFillTx/>
            <a:latin typeface="Avenir Next Medium"/>
            <a:ea typeface="Avenir Next Medium"/>
            <a:cs typeface="Avenir Next Medium"/>
            <a:sym typeface="Avenir Next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New_Template7">
  <a:themeElements>
    <a:clrScheme name="New_Template7">
      <a:dk1>
        <a:srgbClr val="000000"/>
      </a:dk1>
      <a:lt1>
        <a:srgbClr val="FFFFFF"/>
      </a:lt1>
      <a:dk2>
        <a:srgbClr val="222222"/>
      </a:dk2>
      <a:lt2>
        <a:srgbClr val="A6AAA9"/>
      </a:lt2>
      <a:accent1>
        <a:srgbClr val="34A5DA"/>
      </a:accent1>
      <a:accent2>
        <a:srgbClr val="3F969A"/>
      </a:accent2>
      <a:accent3>
        <a:srgbClr val="8ABE5E"/>
      </a:accent3>
      <a:accent4>
        <a:srgbClr val="FDCB56"/>
      </a:accent4>
      <a:accent5>
        <a:srgbClr val="E42832"/>
      </a:accent5>
      <a:accent6>
        <a:srgbClr val="C52060"/>
      </a:accent6>
      <a:hlink>
        <a:srgbClr val="0000FF"/>
      </a:hlink>
      <a:folHlink>
        <a:srgbClr val="FF00FF"/>
      </a:folHlink>
    </a:clrScheme>
    <a:fontScheme name="New_Template7">
      <a:majorFont>
        <a:latin typeface="DIN Condensed"/>
        <a:ea typeface="DIN Condensed"/>
        <a:cs typeface="DIN Condensed"/>
      </a:majorFont>
      <a:minorFont>
        <a:latin typeface="DIN Condensed"/>
        <a:ea typeface="DIN Condensed"/>
        <a:cs typeface="DIN Condensed"/>
      </a:minorFont>
    </a:fontScheme>
    <a:fmtScheme name="New_Templat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80000"/>
          </a:lnSpc>
          <a:spcBef>
            <a:spcPts val="0"/>
          </a:spcBef>
          <a:spcAft>
            <a:spcPts val="0"/>
          </a:spcAft>
          <a:buClrTx/>
          <a:buSzTx/>
          <a:buFontTx/>
          <a:buNone/>
          <a:tabLst/>
          <a:defRPr b="0" baseline="0" cap="all" i="0" spc="0" strike="noStrike" sz="2800" u="none" kumimoji="0" normalizeH="0">
            <a:ln>
              <a:noFill/>
            </a:ln>
            <a:solidFill>
              <a:srgbClr val="FFFFFF"/>
            </a:solidFill>
            <a:effectLst/>
            <a:uFillTx/>
            <a:latin typeface="+mn-lt"/>
            <a:ea typeface="+mn-ea"/>
            <a:cs typeface="+mn-cs"/>
            <a:sym typeface="DIN Condensed"/>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584200" rtl="0" fontAlgn="auto" latinLnBrk="0" hangingPunct="0">
          <a:lnSpc>
            <a:spcPct val="100000"/>
          </a:lnSpc>
          <a:spcBef>
            <a:spcPts val="2400"/>
          </a:spcBef>
          <a:spcAft>
            <a:spcPts val="0"/>
          </a:spcAft>
          <a:buClrTx/>
          <a:buSzTx/>
          <a:buFontTx/>
          <a:buNone/>
          <a:tabLst/>
          <a:defRPr b="0" baseline="0" cap="none" i="0" spc="0" strike="noStrike" sz="2000" u="none" kumimoji="0" normalizeH="0">
            <a:ln>
              <a:noFill/>
            </a:ln>
            <a:solidFill>
              <a:srgbClr val="838787"/>
            </a:solidFill>
            <a:effectLst/>
            <a:uFillTx/>
            <a:latin typeface="Avenir Next Medium"/>
            <a:ea typeface="Avenir Next Medium"/>
            <a:cs typeface="Avenir Next Medium"/>
            <a:sym typeface="Avenir Next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